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72" r:id="rId1"/>
  </p:sldMasterIdLst>
  <p:notesMasterIdLst>
    <p:notesMasterId r:id="rId29"/>
  </p:notesMasterIdLst>
  <p:sldIdLst>
    <p:sldId id="256" r:id="rId2"/>
    <p:sldId id="257" r:id="rId3"/>
    <p:sldId id="269" r:id="rId4"/>
    <p:sldId id="294" r:id="rId5"/>
    <p:sldId id="291" r:id="rId6"/>
    <p:sldId id="271" r:id="rId7"/>
    <p:sldId id="272" r:id="rId8"/>
    <p:sldId id="273" r:id="rId9"/>
    <p:sldId id="258" r:id="rId10"/>
    <p:sldId id="274" r:id="rId11"/>
    <p:sldId id="276" r:id="rId12"/>
    <p:sldId id="275" r:id="rId13"/>
    <p:sldId id="277" r:id="rId14"/>
    <p:sldId id="278" r:id="rId15"/>
    <p:sldId id="279" r:id="rId16"/>
    <p:sldId id="280" r:id="rId17"/>
    <p:sldId id="281" r:id="rId18"/>
    <p:sldId id="282" r:id="rId19"/>
    <p:sldId id="283" r:id="rId20"/>
    <p:sldId id="284" r:id="rId21"/>
    <p:sldId id="285" r:id="rId22"/>
    <p:sldId id="286" r:id="rId23"/>
    <p:sldId id="292" r:id="rId24"/>
    <p:sldId id="287" r:id="rId25"/>
    <p:sldId id="290" r:id="rId26"/>
    <p:sldId id="289" r:id="rId27"/>
    <p:sldId id="261" r:id="rId28"/>
  </p:sldIdLst>
  <p:sldSz cx="18288000" cy="10287000"/>
  <p:notesSz cx="6858000" cy="9144000"/>
  <p:embeddedFontLst>
    <p:embeddedFont>
      <p:font typeface="Calibri" panose="020F0502020204030204" pitchFamily="34" charset="0"/>
      <p:regular r:id="rId30"/>
      <p:bold r:id="rId31"/>
      <p:italic r:id="rId32"/>
      <p:boldItalic r:id="rId33"/>
    </p:embeddedFont>
    <p:embeddedFont>
      <p:font typeface="Poppins" panose="020B0604020202020204" charset="0"/>
      <p:regular r:id="rId34"/>
      <p:bold r:id="rId35"/>
      <p:italic r:id="rId36"/>
      <p:boldItalic r:id="rId37"/>
    </p:embeddedFont>
    <p:embeddedFont>
      <p:font typeface="Cambria" panose="02040503050406030204" pitchFamily="18" charset="0"/>
      <p:regular r:id="rId38"/>
      <p:bold r:id="rId39"/>
      <p:italic r:id="rId40"/>
      <p:boldItalic r:id="rId41"/>
    </p:embeddedFont>
    <p:embeddedFont>
      <p:font typeface="Anton" panose="020B0604020202020204" charset="0"/>
      <p:regular r:id="rId42"/>
    </p:embeddedFont>
    <p:embeddedFont>
      <p:font typeface="Calibri Light" panose="020F0302020204030204" pitchFamily="34" charset="0"/>
      <p:regular r:id="rId43"/>
      <p:italic r:id="rId4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BF951ED0-E14A-4AC2-AC37-50C5E2B1D4D3}">
          <p14:sldIdLst>
            <p14:sldId id="256"/>
            <p14:sldId id="257"/>
            <p14:sldId id="269"/>
            <p14:sldId id="294"/>
            <p14:sldId id="291"/>
            <p14:sldId id="271"/>
            <p14:sldId id="272"/>
            <p14:sldId id="273"/>
            <p14:sldId id="258"/>
            <p14:sldId id="274"/>
            <p14:sldId id="276"/>
            <p14:sldId id="275"/>
            <p14:sldId id="277"/>
            <p14:sldId id="278"/>
            <p14:sldId id="279"/>
            <p14:sldId id="280"/>
            <p14:sldId id="281"/>
            <p14:sldId id="282"/>
            <p14:sldId id="283"/>
            <p14:sldId id="284"/>
            <p14:sldId id="285"/>
            <p14:sldId id="286"/>
            <p14:sldId id="292"/>
            <p14:sldId id="287"/>
            <p14:sldId id="290"/>
            <p14:sldId id="289"/>
            <p14:sldId id="261"/>
          </p14:sldIdLst>
        </p14:section>
      </p14:sectionLst>
    </p:ext>
    <p:ext uri="{EFAFB233-063F-42B5-8137-9DF3F51BA10A}">
      <p15:sldGuideLst xmlns:p15="http://schemas.microsoft.com/office/powerpoint/2012/main">
        <p15:guide id="1" orient="horz" pos="2184" userDrawn="1">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ECFF"/>
    <a:srgbClr val="FDF1E9"/>
    <a:srgbClr val="003366"/>
    <a:srgbClr val="006666"/>
    <a:srgbClr val="008080"/>
    <a:srgbClr val="CC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D8CB48C-A3C0-4515-A4F9-F13268389657}" v="229" dt="2025-06-28T18:38:29.86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35" autoAdjust="0"/>
    <p:restoredTop sz="95274" autoAdjust="0"/>
  </p:normalViewPr>
  <p:slideViewPr>
    <p:cSldViewPr>
      <p:cViewPr varScale="1">
        <p:scale>
          <a:sx n="53" d="100"/>
          <a:sy n="53" d="100"/>
        </p:scale>
        <p:origin x="754" y="62"/>
      </p:cViewPr>
      <p:guideLst>
        <p:guide orient="horz" pos="2184"/>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0.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5.fntdata"/><Relationship Id="rId42" Type="http://schemas.openxmlformats.org/officeDocument/2006/relationships/font" Target="fonts/font13.fntdata"/><Relationship Id="rId47" Type="http://schemas.openxmlformats.org/officeDocument/2006/relationships/theme" Target="theme/theme1.xml"/><Relationship Id="rId50"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4.fntdata"/><Relationship Id="rId38" Type="http://schemas.openxmlformats.org/officeDocument/2006/relationships/font" Target="fonts/font9.fntdata"/><Relationship Id="rId46"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41"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font" Target="fonts/font11.fntdata"/><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7.fntdata"/><Relationship Id="rId49"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2.fntdata"/><Relationship Id="rId44" Type="http://schemas.openxmlformats.org/officeDocument/2006/relationships/font" Target="fonts/font1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font" Target="fonts/font6.fntdata"/><Relationship Id="rId43" Type="http://schemas.openxmlformats.org/officeDocument/2006/relationships/font" Target="fonts/font14.fntdata"/><Relationship Id="rId48" Type="http://schemas.openxmlformats.org/officeDocument/2006/relationships/tableStyles" Target="tableStyles.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oàn nguyễn" userId="a3ef0d7c900655ba" providerId="LiveId" clId="{9D8CB48C-A3C0-4515-A4F9-F13268389657}"/>
    <pc:docChg chg="undo custSel addSld delSld modSld sldOrd modSection">
      <pc:chgData name="hoàn nguyễn" userId="a3ef0d7c900655ba" providerId="LiveId" clId="{9D8CB48C-A3C0-4515-A4F9-F13268389657}" dt="2025-06-28T21:28:34.225" v="4064" actId="2890"/>
      <pc:docMkLst>
        <pc:docMk/>
      </pc:docMkLst>
      <pc:sldChg chg="modSp mod">
        <pc:chgData name="hoàn nguyễn" userId="a3ef0d7c900655ba" providerId="LiveId" clId="{9D8CB48C-A3C0-4515-A4F9-F13268389657}" dt="2025-06-28T13:02:16.124" v="2637" actId="1076"/>
        <pc:sldMkLst>
          <pc:docMk/>
          <pc:sldMk cId="0" sldId="263"/>
        </pc:sldMkLst>
        <pc:grpChg chg="mod">
          <ac:chgData name="hoàn nguyễn" userId="a3ef0d7c900655ba" providerId="LiveId" clId="{9D8CB48C-A3C0-4515-A4F9-F13268389657}" dt="2025-06-28T13:02:16.124" v="2637" actId="1076"/>
          <ac:grpSpMkLst>
            <pc:docMk/>
            <pc:sldMk cId="0" sldId="263"/>
            <ac:grpSpMk id="10" creationId="{00000000-0000-0000-0000-000000000000}"/>
          </ac:grpSpMkLst>
        </pc:grpChg>
      </pc:sldChg>
      <pc:sldChg chg="modSp mod">
        <pc:chgData name="hoàn nguyễn" userId="a3ef0d7c900655ba" providerId="LiveId" clId="{9D8CB48C-A3C0-4515-A4F9-F13268389657}" dt="2025-06-28T11:31:06.857" v="2321"/>
        <pc:sldMkLst>
          <pc:docMk/>
          <pc:sldMk cId="1152409928" sldId="269"/>
        </pc:sldMkLst>
        <pc:spChg chg="mod">
          <ac:chgData name="hoàn nguyễn" userId="a3ef0d7c900655ba" providerId="LiveId" clId="{9D8CB48C-A3C0-4515-A4F9-F13268389657}" dt="2025-06-28T11:31:06.857" v="2321"/>
          <ac:spMkLst>
            <pc:docMk/>
            <pc:sldMk cId="1152409928" sldId="269"/>
            <ac:spMk id="9" creationId="{EFAE8F6B-6FBC-1AEF-11EC-5ABD5AF7760B}"/>
          </ac:spMkLst>
        </pc:spChg>
      </pc:sldChg>
      <pc:sldChg chg="modSp mod">
        <pc:chgData name="hoàn nguyễn" userId="a3ef0d7c900655ba" providerId="LiveId" clId="{9D8CB48C-A3C0-4515-A4F9-F13268389657}" dt="2025-06-28T17:29:46.134" v="2950" actId="948"/>
        <pc:sldMkLst>
          <pc:docMk/>
          <pc:sldMk cId="3500440195" sldId="272"/>
        </pc:sldMkLst>
        <pc:spChg chg="mod">
          <ac:chgData name="hoàn nguyễn" userId="a3ef0d7c900655ba" providerId="LiveId" clId="{9D8CB48C-A3C0-4515-A4F9-F13268389657}" dt="2025-06-28T17:29:46.134" v="2950" actId="948"/>
          <ac:spMkLst>
            <pc:docMk/>
            <pc:sldMk cId="3500440195" sldId="272"/>
            <ac:spMk id="15" creationId="{3B0591C7-5631-EB09-7B4B-38EC2AD25D25}"/>
          </ac:spMkLst>
        </pc:spChg>
      </pc:sldChg>
      <pc:sldChg chg="modSp mod">
        <pc:chgData name="hoàn nguyễn" userId="a3ef0d7c900655ba" providerId="LiveId" clId="{9D8CB48C-A3C0-4515-A4F9-F13268389657}" dt="2025-06-28T17:30:06.374" v="2951" actId="1076"/>
        <pc:sldMkLst>
          <pc:docMk/>
          <pc:sldMk cId="971449931" sldId="273"/>
        </pc:sldMkLst>
        <pc:spChg chg="mod">
          <ac:chgData name="hoàn nguyễn" userId="a3ef0d7c900655ba" providerId="LiveId" clId="{9D8CB48C-A3C0-4515-A4F9-F13268389657}" dt="2025-06-28T09:03:14.072" v="63" actId="1076"/>
          <ac:spMkLst>
            <pc:docMk/>
            <pc:sldMk cId="971449931" sldId="273"/>
            <ac:spMk id="9" creationId="{06036328-833F-855D-AA05-3C2416402D36}"/>
          </ac:spMkLst>
        </pc:spChg>
        <pc:spChg chg="mod">
          <ac:chgData name="hoàn nguyễn" userId="a3ef0d7c900655ba" providerId="LiveId" clId="{9D8CB48C-A3C0-4515-A4F9-F13268389657}" dt="2025-06-28T17:30:06.374" v="2951" actId="1076"/>
          <ac:spMkLst>
            <pc:docMk/>
            <pc:sldMk cId="971449931" sldId="273"/>
            <ac:spMk id="15" creationId="{0A7E7662-EA4B-247B-E105-207FA151CC76}"/>
          </ac:spMkLst>
        </pc:spChg>
      </pc:sldChg>
      <pc:sldChg chg="addSp delSp modSp mod">
        <pc:chgData name="hoàn nguyễn" userId="a3ef0d7c900655ba" providerId="LiveId" clId="{9D8CB48C-A3C0-4515-A4F9-F13268389657}" dt="2025-06-28T17:30:18.801" v="2953" actId="2711"/>
        <pc:sldMkLst>
          <pc:docMk/>
          <pc:sldMk cId="285453496" sldId="274"/>
        </pc:sldMkLst>
        <pc:spChg chg="add mod">
          <ac:chgData name="hoàn nguyễn" userId="a3ef0d7c900655ba" providerId="LiveId" clId="{9D8CB48C-A3C0-4515-A4F9-F13268389657}" dt="2025-06-28T17:30:18.801" v="2953" actId="2711"/>
          <ac:spMkLst>
            <pc:docMk/>
            <pc:sldMk cId="285453496" sldId="274"/>
            <ac:spMk id="11" creationId="{1C294A25-B6B3-F43B-ED0A-892293FC5219}"/>
          </ac:spMkLst>
        </pc:spChg>
        <pc:spChg chg="add mod">
          <ac:chgData name="hoàn nguyễn" userId="a3ef0d7c900655ba" providerId="LiveId" clId="{9D8CB48C-A3C0-4515-A4F9-F13268389657}" dt="2025-06-28T09:12:12.554" v="490" actId="1076"/>
          <ac:spMkLst>
            <pc:docMk/>
            <pc:sldMk cId="285453496" sldId="274"/>
            <ac:spMk id="12" creationId="{28757D5A-F323-8E53-67BD-70BE8153D315}"/>
          </ac:spMkLst>
        </pc:spChg>
        <pc:spChg chg="mod">
          <ac:chgData name="hoàn nguyễn" userId="a3ef0d7c900655ba" providerId="LiveId" clId="{9D8CB48C-A3C0-4515-A4F9-F13268389657}" dt="2025-06-28T09:12:22.189" v="491"/>
          <ac:spMkLst>
            <pc:docMk/>
            <pc:sldMk cId="285453496" sldId="274"/>
            <ac:spMk id="14" creationId="{FEE7B972-17DA-1784-B644-2FC86B6B5E9E}"/>
          </ac:spMkLst>
        </pc:spChg>
        <pc:spChg chg="mod">
          <ac:chgData name="hoàn nguyễn" userId="a3ef0d7c900655ba" providerId="LiveId" clId="{9D8CB48C-A3C0-4515-A4F9-F13268389657}" dt="2025-06-28T09:12:22.189" v="491"/>
          <ac:spMkLst>
            <pc:docMk/>
            <pc:sldMk cId="285453496" sldId="274"/>
            <ac:spMk id="15" creationId="{4EF7EE9D-5597-F0A2-4152-8E62BCB36D81}"/>
          </ac:spMkLst>
        </pc:spChg>
        <pc:spChg chg="add">
          <ac:chgData name="hoàn nguyễn" userId="a3ef0d7c900655ba" providerId="LiveId" clId="{9D8CB48C-A3C0-4515-A4F9-F13268389657}" dt="2025-06-28T09:26:03.402" v="536"/>
          <ac:spMkLst>
            <pc:docMk/>
            <pc:sldMk cId="285453496" sldId="274"/>
            <ac:spMk id="16" creationId="{794DB732-D90E-5A65-957C-892FCFAC9296}"/>
          </ac:spMkLst>
        </pc:spChg>
        <pc:spChg chg="add">
          <ac:chgData name="hoàn nguyễn" userId="a3ef0d7c900655ba" providerId="LiveId" clId="{9D8CB48C-A3C0-4515-A4F9-F13268389657}" dt="2025-06-28T09:26:10.273" v="540"/>
          <ac:spMkLst>
            <pc:docMk/>
            <pc:sldMk cId="285453496" sldId="274"/>
            <ac:spMk id="17" creationId="{9AD65F5F-DEEE-5F56-56D7-5E5C4A7C9BA8}"/>
          </ac:spMkLst>
        </pc:spChg>
        <pc:spChg chg="add">
          <ac:chgData name="hoàn nguyễn" userId="a3ef0d7c900655ba" providerId="LiveId" clId="{9D8CB48C-A3C0-4515-A4F9-F13268389657}" dt="2025-06-28T09:26:18.451" v="544"/>
          <ac:spMkLst>
            <pc:docMk/>
            <pc:sldMk cId="285453496" sldId="274"/>
            <ac:spMk id="19" creationId="{7EE545B5-570B-4FE9-B6FB-C808209F94F1}"/>
          </ac:spMkLst>
        </pc:spChg>
        <pc:spChg chg="add mod">
          <ac:chgData name="hoàn nguyễn" userId="a3ef0d7c900655ba" providerId="LiveId" clId="{9D8CB48C-A3C0-4515-A4F9-F13268389657}" dt="2025-06-28T09:27:11.270" v="546"/>
          <ac:spMkLst>
            <pc:docMk/>
            <pc:sldMk cId="285453496" sldId="274"/>
            <ac:spMk id="20" creationId="{BF29B9E2-7915-419C-B3FB-3F9B9B181990}"/>
          </ac:spMkLst>
        </pc:spChg>
        <pc:spChg chg="add">
          <ac:chgData name="hoàn nguyễn" userId="a3ef0d7c900655ba" providerId="LiveId" clId="{9D8CB48C-A3C0-4515-A4F9-F13268389657}" dt="2025-06-28T09:27:32.122" v="555"/>
          <ac:spMkLst>
            <pc:docMk/>
            <pc:sldMk cId="285453496" sldId="274"/>
            <ac:spMk id="21" creationId="{9552F7FB-4CE3-FC00-F484-1928EFCAEF79}"/>
          </ac:spMkLst>
        </pc:spChg>
        <pc:spChg chg="add">
          <ac:chgData name="hoàn nguyễn" userId="a3ef0d7c900655ba" providerId="LiveId" clId="{9D8CB48C-A3C0-4515-A4F9-F13268389657}" dt="2025-06-28T09:27:38.698" v="556"/>
          <ac:spMkLst>
            <pc:docMk/>
            <pc:sldMk cId="285453496" sldId="274"/>
            <ac:spMk id="22" creationId="{95427503-9737-D149-B66B-9AF3E6990957}"/>
          </ac:spMkLst>
        </pc:spChg>
        <pc:spChg chg="add">
          <ac:chgData name="hoàn nguyễn" userId="a3ef0d7c900655ba" providerId="LiveId" clId="{9D8CB48C-A3C0-4515-A4F9-F13268389657}" dt="2025-06-28T09:27:54.230" v="557"/>
          <ac:spMkLst>
            <pc:docMk/>
            <pc:sldMk cId="285453496" sldId="274"/>
            <ac:spMk id="23" creationId="{4828BBFD-A086-9510-BEB9-E527024427C3}"/>
          </ac:spMkLst>
        </pc:spChg>
        <pc:spChg chg="add">
          <ac:chgData name="hoàn nguyễn" userId="a3ef0d7c900655ba" providerId="LiveId" clId="{9D8CB48C-A3C0-4515-A4F9-F13268389657}" dt="2025-06-28T09:28:55.715" v="569"/>
          <ac:spMkLst>
            <pc:docMk/>
            <pc:sldMk cId="285453496" sldId="274"/>
            <ac:spMk id="24" creationId="{2042A408-2EC6-8028-4D95-33CD7A21F35D}"/>
          </ac:spMkLst>
        </pc:spChg>
        <pc:spChg chg="add">
          <ac:chgData name="hoàn nguyễn" userId="a3ef0d7c900655ba" providerId="LiveId" clId="{9D8CB48C-A3C0-4515-A4F9-F13268389657}" dt="2025-06-28T09:29:05.787" v="572"/>
          <ac:spMkLst>
            <pc:docMk/>
            <pc:sldMk cId="285453496" sldId="274"/>
            <ac:spMk id="25" creationId="{D5E13966-81E4-44AA-D379-D7B0F4927011}"/>
          </ac:spMkLst>
        </pc:spChg>
        <pc:spChg chg="add">
          <ac:chgData name="hoàn nguyễn" userId="a3ef0d7c900655ba" providerId="LiveId" clId="{9D8CB48C-A3C0-4515-A4F9-F13268389657}" dt="2025-06-28T09:30:31.135" v="607"/>
          <ac:spMkLst>
            <pc:docMk/>
            <pc:sldMk cId="285453496" sldId="274"/>
            <ac:spMk id="26" creationId="{1C8AC6E0-989D-052D-EBF2-2CD87F4A1E5D}"/>
          </ac:spMkLst>
        </pc:spChg>
        <pc:grpChg chg="add mod">
          <ac:chgData name="hoàn nguyễn" userId="a3ef0d7c900655ba" providerId="LiveId" clId="{9D8CB48C-A3C0-4515-A4F9-F13268389657}" dt="2025-06-28T09:13:02.648" v="498" actId="1076"/>
          <ac:grpSpMkLst>
            <pc:docMk/>
            <pc:sldMk cId="285453496" sldId="274"/>
            <ac:grpSpMk id="13" creationId="{B4D8E012-52E0-222B-4BAB-9FA373BB3A76}"/>
          </ac:grpSpMkLst>
        </pc:grpChg>
        <pc:grpChg chg="del mod">
          <ac:chgData name="hoàn nguyễn" userId="a3ef0d7c900655ba" providerId="LiveId" clId="{9D8CB48C-A3C0-4515-A4F9-F13268389657}" dt="2025-06-28T08:54:15.107" v="15" actId="478"/>
          <ac:grpSpMkLst>
            <pc:docMk/>
            <pc:sldMk cId="285453496" sldId="274"/>
            <ac:grpSpMk id="28" creationId="{9BAC311A-B2FE-2C60-00FD-A67A286FAFBB}"/>
          </ac:grpSpMkLst>
        </pc:grpChg>
        <pc:picChg chg="del">
          <ac:chgData name="hoàn nguyễn" userId="a3ef0d7c900655ba" providerId="LiveId" clId="{9D8CB48C-A3C0-4515-A4F9-F13268389657}" dt="2025-06-28T08:50:02.565" v="1" actId="478"/>
          <ac:picMkLst>
            <pc:docMk/>
            <pc:sldMk cId="285453496" sldId="274"/>
            <ac:picMk id="3" creationId="{47364E6D-3290-D29B-B949-33D15D35F12E}"/>
          </ac:picMkLst>
        </pc:picChg>
        <pc:picChg chg="add mod">
          <ac:chgData name="hoàn nguyễn" userId="a3ef0d7c900655ba" providerId="LiveId" clId="{9D8CB48C-A3C0-4515-A4F9-F13268389657}" dt="2025-06-28T09:11:53.533" v="488" actId="14100"/>
          <ac:picMkLst>
            <pc:docMk/>
            <pc:sldMk cId="285453496" sldId="274"/>
            <ac:picMk id="4" creationId="{C4779EDF-75E4-294E-E557-2D771E8769BC}"/>
          </ac:picMkLst>
        </pc:picChg>
        <pc:picChg chg="del">
          <ac:chgData name="hoàn nguyễn" userId="a3ef0d7c900655ba" providerId="LiveId" clId="{9D8CB48C-A3C0-4515-A4F9-F13268389657}" dt="2025-06-28T08:50:01.067" v="0" actId="478"/>
          <ac:picMkLst>
            <pc:docMk/>
            <pc:sldMk cId="285453496" sldId="274"/>
            <ac:picMk id="5" creationId="{87660012-D162-8A57-56C2-B67BC11DA623}"/>
          </ac:picMkLst>
        </pc:picChg>
        <pc:picChg chg="del">
          <ac:chgData name="hoàn nguyễn" userId="a3ef0d7c900655ba" providerId="LiveId" clId="{9D8CB48C-A3C0-4515-A4F9-F13268389657}" dt="2025-06-28T08:50:04.353" v="2" actId="478"/>
          <ac:picMkLst>
            <pc:docMk/>
            <pc:sldMk cId="285453496" sldId="274"/>
            <ac:picMk id="7" creationId="{27C4CDBD-2EE9-C83A-DEA5-B82113B033FD}"/>
          </ac:picMkLst>
        </pc:picChg>
        <pc:picChg chg="add mod">
          <ac:chgData name="hoàn nguyễn" userId="a3ef0d7c900655ba" providerId="LiveId" clId="{9D8CB48C-A3C0-4515-A4F9-F13268389657}" dt="2025-06-28T09:11:50.581" v="487" actId="14100"/>
          <ac:picMkLst>
            <pc:docMk/>
            <pc:sldMk cId="285453496" sldId="274"/>
            <ac:picMk id="8" creationId="{9EF9E86C-B5E3-A3EC-D3E6-7F3AA88AF7BB}"/>
          </ac:picMkLst>
        </pc:picChg>
        <pc:picChg chg="add mod">
          <ac:chgData name="hoàn nguyễn" userId="a3ef0d7c900655ba" providerId="LiveId" clId="{9D8CB48C-A3C0-4515-A4F9-F13268389657}" dt="2025-06-28T08:55:04.021" v="23" actId="14100"/>
          <ac:picMkLst>
            <pc:docMk/>
            <pc:sldMk cId="285453496" sldId="274"/>
            <ac:picMk id="10" creationId="{C9935708-5A1B-AE5D-7CC1-0E95B725E04E}"/>
          </ac:picMkLst>
        </pc:picChg>
      </pc:sldChg>
      <pc:sldChg chg="addSp delSp modSp mod setBg">
        <pc:chgData name="hoàn nguyễn" userId="a3ef0d7c900655ba" providerId="LiveId" clId="{9D8CB48C-A3C0-4515-A4F9-F13268389657}" dt="2025-06-28T17:36:21.962" v="3012" actId="20577"/>
        <pc:sldMkLst>
          <pc:docMk/>
          <pc:sldMk cId="2397862837" sldId="275"/>
        </pc:sldMkLst>
        <pc:spChg chg="add mod">
          <ac:chgData name="hoàn nguyễn" userId="a3ef0d7c900655ba" providerId="LiveId" clId="{9D8CB48C-A3C0-4515-A4F9-F13268389657}" dt="2025-06-28T11:42:33.031" v="2511" actId="1076"/>
          <ac:spMkLst>
            <pc:docMk/>
            <pc:sldMk cId="2397862837" sldId="275"/>
            <ac:spMk id="2" creationId="{4F46C30F-1F7F-D42C-832F-82B36E66E669}"/>
          </ac:spMkLst>
        </pc:spChg>
        <pc:spChg chg="add">
          <ac:chgData name="hoàn nguyễn" userId="a3ef0d7c900655ba" providerId="LiveId" clId="{9D8CB48C-A3C0-4515-A4F9-F13268389657}" dt="2025-06-28T09:28:15.063" v="560"/>
          <ac:spMkLst>
            <pc:docMk/>
            <pc:sldMk cId="2397862837" sldId="275"/>
            <ac:spMk id="2" creationId="{BCAD0BFF-3637-2307-3F48-850F07904B35}"/>
          </ac:spMkLst>
        </pc:spChg>
        <pc:spChg chg="add del mod">
          <ac:chgData name="hoàn nguyễn" userId="a3ef0d7c900655ba" providerId="LiveId" clId="{9D8CB48C-A3C0-4515-A4F9-F13268389657}" dt="2025-06-28T09:29:15.234" v="577"/>
          <ac:spMkLst>
            <pc:docMk/>
            <pc:sldMk cId="2397862837" sldId="275"/>
            <ac:spMk id="3" creationId="{3E307B25-D575-1BF0-7710-6225430A04BF}"/>
          </ac:spMkLst>
        </pc:spChg>
        <pc:spChg chg="add">
          <ac:chgData name="hoàn nguyễn" userId="a3ef0d7c900655ba" providerId="LiveId" clId="{9D8CB48C-A3C0-4515-A4F9-F13268389657}" dt="2025-06-28T09:28:27.101" v="562"/>
          <ac:spMkLst>
            <pc:docMk/>
            <pc:sldMk cId="2397862837" sldId="275"/>
            <ac:spMk id="5" creationId="{044C78DE-62AC-CF48-50B1-666497172189}"/>
          </ac:spMkLst>
        </pc:spChg>
        <pc:spChg chg="mod">
          <ac:chgData name="hoàn nguyễn" userId="a3ef0d7c900655ba" providerId="LiveId" clId="{9D8CB48C-A3C0-4515-A4F9-F13268389657}" dt="2025-06-28T09:57:06.295" v="1046"/>
          <ac:spMkLst>
            <pc:docMk/>
            <pc:sldMk cId="2397862837" sldId="275"/>
            <ac:spMk id="14" creationId="{5ED4EB35-D262-1674-4FD1-C010B6B06EBB}"/>
          </ac:spMkLst>
        </pc:spChg>
        <pc:spChg chg="mod">
          <ac:chgData name="hoàn nguyễn" userId="a3ef0d7c900655ba" providerId="LiveId" clId="{9D8CB48C-A3C0-4515-A4F9-F13268389657}" dt="2025-06-28T09:57:06.295" v="1046"/>
          <ac:spMkLst>
            <pc:docMk/>
            <pc:sldMk cId="2397862837" sldId="275"/>
            <ac:spMk id="15" creationId="{D0B83008-327D-C057-128B-19C4BE3C609C}"/>
          </ac:spMkLst>
        </pc:spChg>
        <pc:spChg chg="ord">
          <ac:chgData name="hoàn nguyễn" userId="a3ef0d7c900655ba" providerId="LiveId" clId="{9D8CB48C-A3C0-4515-A4F9-F13268389657}" dt="2025-06-28T09:55:29.474" v="1035" actId="26606"/>
          <ac:spMkLst>
            <pc:docMk/>
            <pc:sldMk cId="2397862837" sldId="275"/>
            <ac:spMk id="18" creationId="{58EBCE70-9779-32FD-C9C3-5AF9374B5221}"/>
          </ac:spMkLst>
        </pc:spChg>
        <pc:spChg chg="add mod">
          <ac:chgData name="hoàn nguyễn" userId="a3ef0d7c900655ba" providerId="LiveId" clId="{9D8CB48C-A3C0-4515-A4F9-F13268389657}" dt="2025-06-28T17:36:21.962" v="3012" actId="20577"/>
          <ac:spMkLst>
            <pc:docMk/>
            <pc:sldMk cId="2397862837" sldId="275"/>
            <ac:spMk id="19" creationId="{F53B3EB4-DFA4-F576-FC94-CB5D39112037}"/>
          </ac:spMkLst>
        </pc:spChg>
        <pc:spChg chg="add mod">
          <ac:chgData name="hoàn nguyễn" userId="a3ef0d7c900655ba" providerId="LiveId" clId="{9D8CB48C-A3C0-4515-A4F9-F13268389657}" dt="2025-06-28T10:03:42.576" v="1067"/>
          <ac:spMkLst>
            <pc:docMk/>
            <pc:sldMk cId="2397862837" sldId="275"/>
            <ac:spMk id="20" creationId="{B3E481AB-451A-8131-E35E-B57258EC4932}"/>
          </ac:spMkLst>
        </pc:spChg>
        <pc:spChg chg="add mod">
          <ac:chgData name="hoàn nguyễn" userId="a3ef0d7c900655ba" providerId="LiveId" clId="{9D8CB48C-A3C0-4515-A4F9-F13268389657}" dt="2025-06-28T11:42:27.971" v="2510" actId="1076"/>
          <ac:spMkLst>
            <pc:docMk/>
            <pc:sldMk cId="2397862837" sldId="275"/>
            <ac:spMk id="22" creationId="{3DD82291-1429-3E21-0029-B16333F5851D}"/>
          </ac:spMkLst>
        </pc:spChg>
        <pc:spChg chg="add del">
          <ac:chgData name="hoàn nguyễn" userId="a3ef0d7c900655ba" providerId="LiveId" clId="{9D8CB48C-A3C0-4515-A4F9-F13268389657}" dt="2025-06-28T09:55:29.474" v="1035" actId="26606"/>
          <ac:spMkLst>
            <pc:docMk/>
            <pc:sldMk cId="2397862837" sldId="275"/>
            <ac:spMk id="23" creationId="{385E1BDC-A9B0-4A87-82E3-F3187F69A802}"/>
          </ac:spMkLst>
        </pc:spChg>
        <pc:spChg chg="add del">
          <ac:chgData name="hoàn nguyễn" userId="a3ef0d7c900655ba" providerId="LiveId" clId="{9D8CB48C-A3C0-4515-A4F9-F13268389657}" dt="2025-06-28T09:55:29.474" v="1035" actId="26606"/>
          <ac:spMkLst>
            <pc:docMk/>
            <pc:sldMk cId="2397862837" sldId="275"/>
            <ac:spMk id="25" creationId="{0990C621-3B8B-4820-8328-D47EF7CE823C}"/>
          </ac:spMkLst>
        </pc:spChg>
        <pc:spChg chg="add del">
          <ac:chgData name="hoàn nguyễn" userId="a3ef0d7c900655ba" providerId="LiveId" clId="{9D8CB48C-A3C0-4515-A4F9-F13268389657}" dt="2025-06-28T09:55:29.474" v="1035" actId="26606"/>
          <ac:spMkLst>
            <pc:docMk/>
            <pc:sldMk cId="2397862837" sldId="275"/>
            <ac:spMk id="27" creationId="{C1A2385B-1D2A-4E17-84FA-6CB7F0AAE473}"/>
          </ac:spMkLst>
        </pc:spChg>
        <pc:spChg chg="add del">
          <ac:chgData name="hoàn nguyễn" userId="a3ef0d7c900655ba" providerId="LiveId" clId="{9D8CB48C-A3C0-4515-A4F9-F13268389657}" dt="2025-06-28T09:55:29.474" v="1035" actId="26606"/>
          <ac:spMkLst>
            <pc:docMk/>
            <pc:sldMk cId="2397862837" sldId="275"/>
            <ac:spMk id="29" creationId="{5E791F2F-79DB-4CC0-9FA1-001E3E91E8B7}"/>
          </ac:spMkLst>
        </pc:spChg>
        <pc:grpChg chg="add mod">
          <ac:chgData name="hoàn nguyễn" userId="a3ef0d7c900655ba" providerId="LiveId" clId="{9D8CB48C-A3C0-4515-A4F9-F13268389657}" dt="2025-06-28T09:58:29.715" v="1060" actId="14100"/>
          <ac:grpSpMkLst>
            <pc:docMk/>
            <pc:sldMk cId="2397862837" sldId="275"/>
            <ac:grpSpMk id="13" creationId="{75951007-DA9E-8386-E260-05CD51FA51D0}"/>
          </ac:grpSpMkLst>
        </pc:grpChg>
        <pc:picChg chg="del">
          <ac:chgData name="hoàn nguyễn" userId="a3ef0d7c900655ba" providerId="LiveId" clId="{9D8CB48C-A3C0-4515-A4F9-F13268389657}" dt="2025-06-28T09:50:56.406" v="1001" actId="478"/>
          <ac:picMkLst>
            <pc:docMk/>
            <pc:sldMk cId="2397862837" sldId="275"/>
            <ac:picMk id="4" creationId="{A857A723-C992-5C32-BE67-7FF79B4B2920}"/>
          </ac:picMkLst>
        </pc:picChg>
        <pc:picChg chg="add del mod">
          <ac:chgData name="hoàn nguyễn" userId="a3ef0d7c900655ba" providerId="LiveId" clId="{9D8CB48C-A3C0-4515-A4F9-F13268389657}" dt="2025-06-28T09:52:53.061" v="1016" actId="478"/>
          <ac:picMkLst>
            <pc:docMk/>
            <pc:sldMk cId="2397862837" sldId="275"/>
            <ac:picMk id="5" creationId="{89041B11-0D3E-1186-A0A5-441F533DD0DB}"/>
          </ac:picMkLst>
        </pc:picChg>
        <pc:picChg chg="add del mod">
          <ac:chgData name="hoàn nguyễn" userId="a3ef0d7c900655ba" providerId="LiveId" clId="{9D8CB48C-A3C0-4515-A4F9-F13268389657}" dt="2025-06-28T09:54:08.210" v="1022" actId="478"/>
          <ac:picMkLst>
            <pc:docMk/>
            <pc:sldMk cId="2397862837" sldId="275"/>
            <ac:picMk id="6" creationId="{830FE874-485E-20B4-C373-D2837965EC2D}"/>
          </ac:picMkLst>
        </pc:picChg>
        <pc:picChg chg="add mod ord">
          <ac:chgData name="hoàn nguyễn" userId="a3ef0d7c900655ba" providerId="LiveId" clId="{9D8CB48C-A3C0-4515-A4F9-F13268389657}" dt="2025-06-28T09:56:22.684" v="1042" actId="14100"/>
          <ac:picMkLst>
            <pc:docMk/>
            <pc:sldMk cId="2397862837" sldId="275"/>
            <ac:picMk id="8" creationId="{37648963-36E6-028F-C1EB-05F735B51B68}"/>
          </ac:picMkLst>
        </pc:picChg>
        <pc:picChg chg="add del mod">
          <ac:chgData name="hoàn nguyễn" userId="a3ef0d7c900655ba" providerId="LiveId" clId="{9D8CB48C-A3C0-4515-A4F9-F13268389657}" dt="2025-06-28T09:54:37.002" v="1026" actId="478"/>
          <ac:picMkLst>
            <pc:docMk/>
            <pc:sldMk cId="2397862837" sldId="275"/>
            <ac:picMk id="10" creationId="{EE737BCA-68B3-3467-39F8-F1FA493D708F}"/>
          </ac:picMkLst>
        </pc:picChg>
        <pc:picChg chg="add mod">
          <ac:chgData name="hoàn nguyễn" userId="a3ef0d7c900655ba" providerId="LiveId" clId="{9D8CB48C-A3C0-4515-A4F9-F13268389657}" dt="2025-06-28T09:56:40.373" v="1045" actId="14100"/>
          <ac:picMkLst>
            <pc:docMk/>
            <pc:sldMk cId="2397862837" sldId="275"/>
            <ac:picMk id="12" creationId="{C6B60533-7E50-E604-E344-D993EB41CAD5}"/>
          </ac:picMkLst>
        </pc:picChg>
        <pc:picChg chg="add mod">
          <ac:chgData name="hoàn nguyễn" userId="a3ef0d7c900655ba" providerId="LiveId" clId="{9D8CB48C-A3C0-4515-A4F9-F13268389657}" dt="2025-06-28T13:20:20.683" v="2833" actId="1036"/>
          <ac:picMkLst>
            <pc:docMk/>
            <pc:sldMk cId="2397862837" sldId="275"/>
            <ac:picMk id="16" creationId="{93DD8436-4C35-AED5-8E01-B04DE3C30195}"/>
          </ac:picMkLst>
        </pc:picChg>
        <pc:picChg chg="add mod">
          <ac:chgData name="hoàn nguyễn" userId="a3ef0d7c900655ba" providerId="LiveId" clId="{9D8CB48C-A3C0-4515-A4F9-F13268389657}" dt="2025-06-28T13:19:41.629" v="2827" actId="14100"/>
          <ac:picMkLst>
            <pc:docMk/>
            <pc:sldMk cId="2397862837" sldId="275"/>
            <ac:picMk id="17" creationId="{E45312F7-7591-335D-9C69-8C989926708C}"/>
          </ac:picMkLst>
        </pc:picChg>
      </pc:sldChg>
      <pc:sldChg chg="addSp delSp modSp mod ord">
        <pc:chgData name="hoàn nguyễn" userId="a3ef0d7c900655ba" providerId="LiveId" clId="{9D8CB48C-A3C0-4515-A4F9-F13268389657}" dt="2025-06-28T17:47:35.577" v="3227" actId="20577"/>
        <pc:sldMkLst>
          <pc:docMk/>
          <pc:sldMk cId="1310130979" sldId="276"/>
        </pc:sldMkLst>
        <pc:spChg chg="add del mod">
          <ac:chgData name="hoàn nguyễn" userId="a3ef0d7c900655ba" providerId="LiveId" clId="{9D8CB48C-A3C0-4515-A4F9-F13268389657}" dt="2025-06-28T09:47:37.243" v="903" actId="478"/>
          <ac:spMkLst>
            <pc:docMk/>
            <pc:sldMk cId="1310130979" sldId="276"/>
            <ac:spMk id="2" creationId="{D25EA8D1-C8DE-1F81-4E7C-1A2493C2FA4A}"/>
          </ac:spMkLst>
        </pc:spChg>
        <pc:spChg chg="add mod">
          <ac:chgData name="hoàn nguyễn" userId="a3ef0d7c900655ba" providerId="LiveId" clId="{9D8CB48C-A3C0-4515-A4F9-F13268389657}" dt="2025-06-28T17:33:48.979" v="2974" actId="1076"/>
          <ac:spMkLst>
            <pc:docMk/>
            <pc:sldMk cId="1310130979" sldId="276"/>
            <ac:spMk id="3" creationId="{27EA1C70-1FCB-B0C4-BB2F-D248176D8E18}"/>
          </ac:spMkLst>
        </pc:spChg>
        <pc:spChg chg="add mod">
          <ac:chgData name="hoàn nguyễn" userId="a3ef0d7c900655ba" providerId="LiveId" clId="{9D8CB48C-A3C0-4515-A4F9-F13268389657}" dt="2025-06-28T17:34:16.222" v="2982" actId="5793"/>
          <ac:spMkLst>
            <pc:docMk/>
            <pc:sldMk cId="1310130979" sldId="276"/>
            <ac:spMk id="4" creationId="{9CCB56D3-6F13-C53C-EF5F-B89F5FFEA151}"/>
          </ac:spMkLst>
        </pc:spChg>
        <pc:spChg chg="add mod">
          <ac:chgData name="hoàn nguyễn" userId="a3ef0d7c900655ba" providerId="LiveId" clId="{9D8CB48C-A3C0-4515-A4F9-F13268389657}" dt="2025-06-28T17:35:09.949" v="2995" actId="14100"/>
          <ac:spMkLst>
            <pc:docMk/>
            <pc:sldMk cId="1310130979" sldId="276"/>
            <ac:spMk id="6" creationId="{BDD269A6-5B9B-E370-CA28-AE6685EBD0EC}"/>
          </ac:spMkLst>
        </pc:spChg>
        <pc:spChg chg="mod">
          <ac:chgData name="hoàn nguyễn" userId="a3ef0d7c900655ba" providerId="LiveId" clId="{9D8CB48C-A3C0-4515-A4F9-F13268389657}" dt="2025-06-28T09:21:33.678" v="533" actId="207"/>
          <ac:spMkLst>
            <pc:docMk/>
            <pc:sldMk cId="1310130979" sldId="276"/>
            <ac:spMk id="7" creationId="{E92BEE31-D361-B4B7-FAC6-71BF5EBCBF62}"/>
          </ac:spMkLst>
        </pc:spChg>
        <pc:spChg chg="mod">
          <ac:chgData name="hoàn nguyễn" userId="a3ef0d7c900655ba" providerId="LiveId" clId="{9D8CB48C-A3C0-4515-A4F9-F13268389657}" dt="2025-06-28T09:21:51.854" v="535" actId="207"/>
          <ac:spMkLst>
            <pc:docMk/>
            <pc:sldMk cId="1310130979" sldId="276"/>
            <ac:spMk id="8" creationId="{C6FBA648-AF14-E567-56CA-4824667FC4B3}"/>
          </ac:spMkLst>
        </pc:spChg>
        <pc:spChg chg="mod">
          <ac:chgData name="hoàn nguyễn" userId="a3ef0d7c900655ba" providerId="LiveId" clId="{9D8CB48C-A3C0-4515-A4F9-F13268389657}" dt="2025-06-28T09:15:56.266" v="516"/>
          <ac:spMkLst>
            <pc:docMk/>
            <pc:sldMk cId="1310130979" sldId="276"/>
            <ac:spMk id="10" creationId="{CC150A27-4692-E6C7-98F2-DBA3ACA0785E}"/>
          </ac:spMkLst>
        </pc:spChg>
        <pc:spChg chg="mod">
          <ac:chgData name="hoàn nguyễn" userId="a3ef0d7c900655ba" providerId="LiveId" clId="{9D8CB48C-A3C0-4515-A4F9-F13268389657}" dt="2025-06-28T09:15:56.266" v="516"/>
          <ac:spMkLst>
            <pc:docMk/>
            <pc:sldMk cId="1310130979" sldId="276"/>
            <ac:spMk id="11" creationId="{E9E9B365-92E8-871B-56E7-08E2BA67BE9F}"/>
          </ac:spMkLst>
        </pc:spChg>
        <pc:spChg chg="add del mod">
          <ac:chgData name="hoàn nguyễn" userId="a3ef0d7c900655ba" providerId="LiveId" clId="{9D8CB48C-A3C0-4515-A4F9-F13268389657}" dt="2025-06-28T09:33:20.007" v="628" actId="478"/>
          <ac:spMkLst>
            <pc:docMk/>
            <pc:sldMk cId="1310130979" sldId="276"/>
            <ac:spMk id="12" creationId="{1F13CA63-DB3F-81EF-2560-A6B5E6620F28}"/>
          </ac:spMkLst>
        </pc:spChg>
        <pc:spChg chg="add mod">
          <ac:chgData name="hoàn nguyễn" userId="a3ef0d7c900655ba" providerId="LiveId" clId="{9D8CB48C-A3C0-4515-A4F9-F13268389657}" dt="2025-06-28T17:47:35.577" v="3227" actId="20577"/>
          <ac:spMkLst>
            <pc:docMk/>
            <pc:sldMk cId="1310130979" sldId="276"/>
            <ac:spMk id="15" creationId="{9F282198-54D0-ABA2-2977-0E4E763B2080}"/>
          </ac:spMkLst>
        </pc:spChg>
        <pc:spChg chg="mod">
          <ac:chgData name="hoàn nguyễn" userId="a3ef0d7c900655ba" providerId="LiveId" clId="{9D8CB48C-A3C0-4515-A4F9-F13268389657}" dt="2025-06-28T09:33:52.676" v="630"/>
          <ac:spMkLst>
            <pc:docMk/>
            <pc:sldMk cId="1310130979" sldId="276"/>
            <ac:spMk id="17" creationId="{F0FBBCDE-0D6B-09C3-E6AA-0B8D5270F6E2}"/>
          </ac:spMkLst>
        </pc:spChg>
        <pc:spChg chg="mod">
          <ac:chgData name="hoàn nguyễn" userId="a3ef0d7c900655ba" providerId="LiveId" clId="{9D8CB48C-A3C0-4515-A4F9-F13268389657}" dt="2025-06-28T17:34:02.169" v="2977" actId="1076"/>
          <ac:spMkLst>
            <pc:docMk/>
            <pc:sldMk cId="1310130979" sldId="276"/>
            <ac:spMk id="18" creationId="{CB4F0846-6C44-869E-8FE6-CC0E39C977D3}"/>
          </ac:spMkLst>
        </pc:spChg>
        <pc:spChg chg="mod">
          <ac:chgData name="hoàn nguyễn" userId="a3ef0d7c900655ba" providerId="LiveId" clId="{9D8CB48C-A3C0-4515-A4F9-F13268389657}" dt="2025-06-28T09:33:52.676" v="630"/>
          <ac:spMkLst>
            <pc:docMk/>
            <pc:sldMk cId="1310130979" sldId="276"/>
            <ac:spMk id="19" creationId="{2FC8AD0E-EF23-7857-ECD2-541332973D0D}"/>
          </ac:spMkLst>
        </pc:spChg>
        <pc:spChg chg="add del">
          <ac:chgData name="hoàn nguyễn" userId="a3ef0d7c900655ba" providerId="LiveId" clId="{9D8CB48C-A3C0-4515-A4F9-F13268389657}" dt="2025-06-28T09:34:32.578" v="636" actId="478"/>
          <ac:spMkLst>
            <pc:docMk/>
            <pc:sldMk cId="1310130979" sldId="276"/>
            <ac:spMk id="20" creationId="{07F41F74-0A94-AD95-3112-AF44E7A912A6}"/>
          </ac:spMkLst>
        </pc:spChg>
        <pc:spChg chg="add mod">
          <ac:chgData name="hoàn nguyễn" userId="a3ef0d7c900655ba" providerId="LiveId" clId="{9D8CB48C-A3C0-4515-A4F9-F13268389657}" dt="2025-06-28T17:33:51.699" v="2975" actId="1076"/>
          <ac:spMkLst>
            <pc:docMk/>
            <pc:sldMk cId="1310130979" sldId="276"/>
            <ac:spMk id="21" creationId="{6A4432D7-9F00-FCF3-0005-58603DD19778}"/>
          </ac:spMkLst>
        </pc:spChg>
        <pc:spChg chg="add">
          <ac:chgData name="hoàn nguyễn" userId="a3ef0d7c900655ba" providerId="LiveId" clId="{9D8CB48C-A3C0-4515-A4F9-F13268389657}" dt="2025-06-28T09:41:20.151" v="821"/>
          <ac:spMkLst>
            <pc:docMk/>
            <pc:sldMk cId="1310130979" sldId="276"/>
            <ac:spMk id="22" creationId="{F5BD7181-5A9B-318E-C3DA-B9B267B27A74}"/>
          </ac:spMkLst>
        </pc:spChg>
        <pc:grpChg chg="add del mod">
          <ac:chgData name="hoàn nguyễn" userId="a3ef0d7c900655ba" providerId="LiveId" clId="{9D8CB48C-A3C0-4515-A4F9-F13268389657}" dt="2025-06-28T09:33:16.683" v="627" actId="478"/>
          <ac:grpSpMkLst>
            <pc:docMk/>
            <pc:sldMk cId="1310130979" sldId="276"/>
            <ac:grpSpMk id="6" creationId="{4816BFC3-2940-65D2-9620-2B38B83020DA}"/>
          </ac:grpSpMkLst>
        </pc:grpChg>
        <pc:grpChg chg="add del mod">
          <ac:chgData name="hoàn nguyễn" userId="a3ef0d7c900655ba" providerId="LiveId" clId="{9D8CB48C-A3C0-4515-A4F9-F13268389657}" dt="2025-06-28T09:15:59.874" v="517" actId="478"/>
          <ac:grpSpMkLst>
            <pc:docMk/>
            <pc:sldMk cId="1310130979" sldId="276"/>
            <ac:grpSpMk id="9" creationId="{A6B0E704-3ADE-63A5-6724-DFB24579AE04}"/>
          </ac:grpSpMkLst>
        </pc:grpChg>
        <pc:grpChg chg="add del mod">
          <ac:chgData name="hoàn nguyễn" userId="a3ef0d7c900655ba" providerId="LiveId" clId="{9D8CB48C-A3C0-4515-A4F9-F13268389657}" dt="2025-06-28T09:36:11.695" v="645" actId="478"/>
          <ac:grpSpMkLst>
            <pc:docMk/>
            <pc:sldMk cId="1310130979" sldId="276"/>
            <ac:grpSpMk id="16" creationId="{514B0DCF-EC03-D91D-3E9A-20225DC532FC}"/>
          </ac:grpSpMkLst>
        </pc:grpChg>
        <pc:picChg chg="add del mod">
          <ac:chgData name="hoàn nguyễn" userId="a3ef0d7c900655ba" providerId="LiveId" clId="{9D8CB48C-A3C0-4515-A4F9-F13268389657}" dt="2025-06-28T09:14:16.528" v="501" actId="478"/>
          <ac:picMkLst>
            <pc:docMk/>
            <pc:sldMk cId="1310130979" sldId="276"/>
            <ac:picMk id="3" creationId="{31F7A743-1E4F-D364-D3A4-12C5B6311231}"/>
          </ac:picMkLst>
        </pc:picChg>
        <pc:picChg chg="add mod">
          <ac:chgData name="hoàn nguyễn" userId="a3ef0d7c900655ba" providerId="LiveId" clId="{9D8CB48C-A3C0-4515-A4F9-F13268389657}" dt="2025-06-28T09:33:34.425" v="629" actId="14100"/>
          <ac:picMkLst>
            <pc:docMk/>
            <pc:sldMk cId="1310130979" sldId="276"/>
            <ac:picMk id="5" creationId="{6AAECE98-7DBC-CEA6-9C20-85F563EB48CA}"/>
          </ac:picMkLst>
        </pc:picChg>
        <pc:picChg chg="add del mod">
          <ac:chgData name="hoàn nguyễn" userId="a3ef0d7c900655ba" providerId="LiveId" clId="{9D8CB48C-A3C0-4515-A4F9-F13268389657}" dt="2025-06-28T09:18:48.388" v="527" actId="478"/>
          <ac:picMkLst>
            <pc:docMk/>
            <pc:sldMk cId="1310130979" sldId="276"/>
            <ac:picMk id="14" creationId="{05A74457-ECA2-0396-4F87-6A65C9B7BA1F}"/>
          </ac:picMkLst>
        </pc:picChg>
      </pc:sldChg>
      <pc:sldChg chg="addSp delSp modSp add mod setBg">
        <pc:chgData name="hoàn nguyễn" userId="a3ef0d7c900655ba" providerId="LiveId" clId="{9D8CB48C-A3C0-4515-A4F9-F13268389657}" dt="2025-06-28T13:20:55.018" v="2837" actId="1076"/>
        <pc:sldMkLst>
          <pc:docMk/>
          <pc:sldMk cId="1370055605" sldId="277"/>
        </pc:sldMkLst>
        <pc:spChg chg="add mod">
          <ac:chgData name="hoàn nguyễn" userId="a3ef0d7c900655ba" providerId="LiveId" clId="{9D8CB48C-A3C0-4515-A4F9-F13268389657}" dt="2025-06-28T10:33:35.010" v="1573" actId="14100"/>
          <ac:spMkLst>
            <pc:docMk/>
            <pc:sldMk cId="1370055605" sldId="277"/>
            <ac:spMk id="11" creationId="{3B5CEB5E-E72D-F5B3-C67A-13BA588394AD}"/>
          </ac:spMkLst>
        </pc:spChg>
        <pc:spChg chg="add mod">
          <ac:chgData name="hoàn nguyễn" userId="a3ef0d7c900655ba" providerId="LiveId" clId="{9D8CB48C-A3C0-4515-A4F9-F13268389657}" dt="2025-06-28T13:20:55.018" v="2837" actId="1076"/>
          <ac:spMkLst>
            <pc:docMk/>
            <pc:sldMk cId="1370055605" sldId="277"/>
            <ac:spMk id="13" creationId="{4D180928-40B9-7233-E405-557810EB896A}"/>
          </ac:spMkLst>
        </pc:spChg>
        <pc:spChg chg="add mod">
          <ac:chgData name="hoàn nguyễn" userId="a3ef0d7c900655ba" providerId="LiveId" clId="{9D8CB48C-A3C0-4515-A4F9-F13268389657}" dt="2025-06-28T13:20:37.881" v="2835" actId="1076"/>
          <ac:spMkLst>
            <pc:docMk/>
            <pc:sldMk cId="1370055605" sldId="277"/>
            <ac:spMk id="15" creationId="{27929064-6A04-6DD4-89F6-3DDE9AFA673A}"/>
          </ac:spMkLst>
        </pc:spChg>
        <pc:spChg chg="mod ord">
          <ac:chgData name="hoàn nguyễn" userId="a3ef0d7c900655ba" providerId="LiveId" clId="{9D8CB48C-A3C0-4515-A4F9-F13268389657}" dt="2025-06-28T10:30:08.442" v="1462"/>
          <ac:spMkLst>
            <pc:docMk/>
            <pc:sldMk cId="1370055605" sldId="277"/>
            <ac:spMk id="18" creationId="{06C886DF-730D-4772-B945-76C611F03654}"/>
          </ac:spMkLst>
        </pc:spChg>
        <pc:picChg chg="add mod ord">
          <ac:chgData name="hoàn nguyễn" userId="a3ef0d7c900655ba" providerId="LiveId" clId="{9D8CB48C-A3C0-4515-A4F9-F13268389657}" dt="2025-06-28T10:22:15.320" v="1363" actId="14100"/>
          <ac:picMkLst>
            <pc:docMk/>
            <pc:sldMk cId="1370055605" sldId="277"/>
            <ac:picMk id="3" creationId="{564EFB17-22EC-B058-0855-FC0BC8BB0009}"/>
          </ac:picMkLst>
        </pc:picChg>
        <pc:picChg chg="del">
          <ac:chgData name="hoàn nguyễn" userId="a3ef0d7c900655ba" providerId="LiveId" clId="{9D8CB48C-A3C0-4515-A4F9-F13268389657}" dt="2025-06-28T10:17:48.674" v="1343" actId="478"/>
          <ac:picMkLst>
            <pc:docMk/>
            <pc:sldMk cId="1370055605" sldId="277"/>
            <ac:picMk id="4" creationId="{80984577-6218-B23A-FCA5-96EBBCD17110}"/>
          </ac:picMkLst>
        </pc:picChg>
        <pc:picChg chg="add del mod">
          <ac:chgData name="hoàn nguyễn" userId="a3ef0d7c900655ba" providerId="LiveId" clId="{9D8CB48C-A3C0-4515-A4F9-F13268389657}" dt="2025-06-28T10:22:02.931" v="1359" actId="478"/>
          <ac:picMkLst>
            <pc:docMk/>
            <pc:sldMk cId="1370055605" sldId="277"/>
            <ac:picMk id="6" creationId="{2D8DDDC7-FE7D-8496-FA84-0053D35EFC84}"/>
          </ac:picMkLst>
        </pc:picChg>
        <pc:picChg chg="add del mod">
          <ac:chgData name="hoàn nguyễn" userId="a3ef0d7c900655ba" providerId="LiveId" clId="{9D8CB48C-A3C0-4515-A4F9-F13268389657}" dt="2025-06-28T10:24:14.277" v="1365" actId="478"/>
          <ac:picMkLst>
            <pc:docMk/>
            <pc:sldMk cId="1370055605" sldId="277"/>
            <ac:picMk id="8" creationId="{D954EA2A-83F4-0690-D5A4-39EB8E42F345}"/>
          </ac:picMkLst>
        </pc:picChg>
        <pc:picChg chg="add mod">
          <ac:chgData name="hoàn nguyễn" userId="a3ef0d7c900655ba" providerId="LiveId" clId="{9D8CB48C-A3C0-4515-A4F9-F13268389657}" dt="2025-06-28T10:24:24.054" v="1369" actId="14100"/>
          <ac:picMkLst>
            <pc:docMk/>
            <pc:sldMk cId="1370055605" sldId="277"/>
            <ac:picMk id="10" creationId="{DC32158B-210B-AA69-88F3-A7FF84120DDB}"/>
          </ac:picMkLst>
        </pc:picChg>
      </pc:sldChg>
      <pc:sldChg chg="add del setBg">
        <pc:chgData name="hoàn nguyễn" userId="a3ef0d7c900655ba" providerId="LiveId" clId="{9D8CB48C-A3C0-4515-A4F9-F13268389657}" dt="2025-06-28T09:51:50.904" v="1008"/>
        <pc:sldMkLst>
          <pc:docMk/>
          <pc:sldMk cId="3026823256" sldId="278"/>
        </pc:sldMkLst>
      </pc:sldChg>
      <pc:sldChg chg="addSp delSp modSp add mod ord">
        <pc:chgData name="hoàn nguyễn" userId="a3ef0d7c900655ba" providerId="LiveId" clId="{9D8CB48C-A3C0-4515-A4F9-F13268389657}" dt="2025-06-28T13:23:03.157" v="2924" actId="20577"/>
        <pc:sldMkLst>
          <pc:docMk/>
          <pc:sldMk cId="3035071716" sldId="278"/>
        </pc:sldMkLst>
        <pc:spChg chg="del">
          <ac:chgData name="hoàn nguyễn" userId="a3ef0d7c900655ba" providerId="LiveId" clId="{9D8CB48C-A3C0-4515-A4F9-F13268389657}" dt="2025-06-28T10:34:17.701" v="1580" actId="478"/>
          <ac:spMkLst>
            <pc:docMk/>
            <pc:sldMk cId="3035071716" sldId="278"/>
            <ac:spMk id="3" creationId="{A9882C20-17F4-4222-243F-C7F5FC80D2A7}"/>
          </ac:spMkLst>
        </pc:spChg>
        <pc:spChg chg="mod">
          <ac:chgData name="hoàn nguyễn" userId="a3ef0d7c900655ba" providerId="LiveId" clId="{9D8CB48C-A3C0-4515-A4F9-F13268389657}" dt="2025-06-28T10:40:30.035" v="1620"/>
          <ac:spMkLst>
            <pc:docMk/>
            <pc:sldMk cId="3035071716" sldId="278"/>
            <ac:spMk id="11" creationId="{AD425253-EFCE-5A61-0CCB-EDFBDC6F43E7}"/>
          </ac:spMkLst>
        </pc:spChg>
        <pc:spChg chg="mod">
          <ac:chgData name="hoàn nguyễn" userId="a3ef0d7c900655ba" providerId="LiveId" clId="{9D8CB48C-A3C0-4515-A4F9-F13268389657}" dt="2025-06-28T10:40:30.035" v="1620"/>
          <ac:spMkLst>
            <pc:docMk/>
            <pc:sldMk cId="3035071716" sldId="278"/>
            <ac:spMk id="12" creationId="{ACB52BB7-554E-91D0-7B12-346AED955FFE}"/>
          </ac:spMkLst>
        </pc:spChg>
        <pc:spChg chg="del">
          <ac:chgData name="hoàn nguyễn" userId="a3ef0d7c900655ba" providerId="LiveId" clId="{9D8CB48C-A3C0-4515-A4F9-F13268389657}" dt="2025-06-28T10:34:16.083" v="1579" actId="478"/>
          <ac:spMkLst>
            <pc:docMk/>
            <pc:sldMk cId="3035071716" sldId="278"/>
            <ac:spMk id="15" creationId="{97BF420B-AA39-5711-3CD1-7D3C054FB270}"/>
          </ac:spMkLst>
        </pc:spChg>
        <pc:spChg chg="mod">
          <ac:chgData name="hoàn nguyễn" userId="a3ef0d7c900655ba" providerId="LiveId" clId="{9D8CB48C-A3C0-4515-A4F9-F13268389657}" dt="2025-06-28T10:41:24.327" v="1631"/>
          <ac:spMkLst>
            <pc:docMk/>
            <pc:sldMk cId="3035071716" sldId="278"/>
            <ac:spMk id="17" creationId="{4CE55384-CC1F-EA5F-D688-A174E0298EBD}"/>
          </ac:spMkLst>
        </pc:spChg>
        <pc:spChg chg="mod">
          <ac:chgData name="hoàn nguyễn" userId="a3ef0d7c900655ba" providerId="LiveId" clId="{9D8CB48C-A3C0-4515-A4F9-F13268389657}" dt="2025-06-28T10:41:24.327" v="1631"/>
          <ac:spMkLst>
            <pc:docMk/>
            <pc:sldMk cId="3035071716" sldId="278"/>
            <ac:spMk id="19" creationId="{15C05E5C-A2CA-D747-7095-700224D8B27C}"/>
          </ac:spMkLst>
        </pc:spChg>
        <pc:spChg chg="del">
          <ac:chgData name="hoàn nguyễn" userId="a3ef0d7c900655ba" providerId="LiveId" clId="{9D8CB48C-A3C0-4515-A4F9-F13268389657}" dt="2025-06-28T10:36:07.599" v="1589" actId="478"/>
          <ac:spMkLst>
            <pc:docMk/>
            <pc:sldMk cId="3035071716" sldId="278"/>
            <ac:spMk id="21" creationId="{7F2F9D6B-0100-33E2-25CE-D07FD6395C1D}"/>
          </ac:spMkLst>
        </pc:spChg>
        <pc:spChg chg="add mod">
          <ac:chgData name="hoàn nguyễn" userId="a3ef0d7c900655ba" providerId="LiveId" clId="{9D8CB48C-A3C0-4515-A4F9-F13268389657}" dt="2025-06-28T13:23:03.157" v="2924" actId="20577"/>
          <ac:spMkLst>
            <pc:docMk/>
            <pc:sldMk cId="3035071716" sldId="278"/>
            <ac:spMk id="22" creationId="{2CFECF8F-47A8-04CF-2510-92B8B009EB57}"/>
          </ac:spMkLst>
        </pc:spChg>
        <pc:spChg chg="add mod">
          <ac:chgData name="hoàn nguyễn" userId="a3ef0d7c900655ba" providerId="LiveId" clId="{9D8CB48C-A3C0-4515-A4F9-F13268389657}" dt="2025-06-28T10:56:25.987" v="1742" actId="1076"/>
          <ac:spMkLst>
            <pc:docMk/>
            <pc:sldMk cId="3035071716" sldId="278"/>
            <ac:spMk id="23" creationId="{02C16539-0FD4-B829-6EEF-0227032F1934}"/>
          </ac:spMkLst>
        </pc:spChg>
        <pc:spChg chg="add mod">
          <ac:chgData name="hoàn nguyễn" userId="a3ef0d7c900655ba" providerId="LiveId" clId="{9D8CB48C-A3C0-4515-A4F9-F13268389657}" dt="2025-06-28T13:22:28.201" v="2891" actId="1076"/>
          <ac:spMkLst>
            <pc:docMk/>
            <pc:sldMk cId="3035071716" sldId="278"/>
            <ac:spMk id="25" creationId="{F51B9FDF-8AFA-FC6E-8140-9144C895F517}"/>
          </ac:spMkLst>
        </pc:spChg>
        <pc:spChg chg="add">
          <ac:chgData name="hoàn nguyễn" userId="a3ef0d7c900655ba" providerId="LiveId" clId="{9D8CB48C-A3C0-4515-A4F9-F13268389657}" dt="2025-06-28T10:59:37.723" v="1799"/>
          <ac:spMkLst>
            <pc:docMk/>
            <pc:sldMk cId="3035071716" sldId="278"/>
            <ac:spMk id="26" creationId="{4E3ECAA6-652F-4D11-A969-D357E5509F41}"/>
          </ac:spMkLst>
        </pc:spChg>
        <pc:grpChg chg="add del mod">
          <ac:chgData name="hoàn nguyễn" userId="a3ef0d7c900655ba" providerId="LiveId" clId="{9D8CB48C-A3C0-4515-A4F9-F13268389657}" dt="2025-06-28T10:55:53.615" v="1739" actId="478"/>
          <ac:grpSpMkLst>
            <pc:docMk/>
            <pc:sldMk cId="3035071716" sldId="278"/>
            <ac:grpSpMk id="10" creationId="{1E3D535A-577B-7874-B84E-BC9DF7C7DF3B}"/>
          </ac:grpSpMkLst>
        </pc:grpChg>
        <pc:grpChg chg="add del mod">
          <ac:chgData name="hoàn nguyễn" userId="a3ef0d7c900655ba" providerId="LiveId" clId="{9D8CB48C-A3C0-4515-A4F9-F13268389657}" dt="2025-06-28T10:55:30.202" v="1736" actId="478"/>
          <ac:grpSpMkLst>
            <pc:docMk/>
            <pc:sldMk cId="3035071716" sldId="278"/>
            <ac:grpSpMk id="16" creationId="{A2239D91-A7BD-FF44-F8A9-65D6A0655D81}"/>
          </ac:grpSpMkLst>
        </pc:grpChg>
        <pc:picChg chg="add del mod">
          <ac:chgData name="hoàn nguyễn" userId="a3ef0d7c900655ba" providerId="LiveId" clId="{9D8CB48C-A3C0-4515-A4F9-F13268389657}" dt="2025-06-28T10:41:00.500" v="1629" actId="478"/>
          <ac:picMkLst>
            <pc:docMk/>
            <pc:sldMk cId="3035071716" sldId="278"/>
            <ac:picMk id="4" creationId="{F6C13267-91A2-3D84-C4B0-94531EEC0E39}"/>
          </ac:picMkLst>
        </pc:picChg>
        <pc:picChg chg="del">
          <ac:chgData name="hoàn nguyễn" userId="a3ef0d7c900655ba" providerId="LiveId" clId="{9D8CB48C-A3C0-4515-A4F9-F13268389657}" dt="2025-06-28T10:34:14.786" v="1578" actId="478"/>
          <ac:picMkLst>
            <pc:docMk/>
            <pc:sldMk cId="3035071716" sldId="278"/>
            <ac:picMk id="5" creationId="{0F542306-9619-6472-29E4-D82D99C35233}"/>
          </ac:picMkLst>
        </pc:picChg>
        <pc:picChg chg="add del mod">
          <ac:chgData name="hoàn nguyễn" userId="a3ef0d7c900655ba" providerId="LiveId" clId="{9D8CB48C-A3C0-4515-A4F9-F13268389657}" dt="2025-06-28T10:39:36.301" v="1613" actId="478"/>
          <ac:picMkLst>
            <pc:docMk/>
            <pc:sldMk cId="3035071716" sldId="278"/>
            <ac:picMk id="7" creationId="{03A55D54-6CE1-272A-D75D-6C82B3CC1554}"/>
          </ac:picMkLst>
        </pc:picChg>
        <pc:picChg chg="add del mod">
          <ac:chgData name="hoàn nguyễn" userId="a3ef0d7c900655ba" providerId="LiveId" clId="{9D8CB48C-A3C0-4515-A4F9-F13268389657}" dt="2025-06-28T10:40:51.796" v="1626" actId="478"/>
          <ac:picMkLst>
            <pc:docMk/>
            <pc:sldMk cId="3035071716" sldId="278"/>
            <ac:picMk id="9" creationId="{55F0A49F-FEE5-C0F8-8B17-8676E01354F4}"/>
          </ac:picMkLst>
        </pc:picChg>
        <pc:picChg chg="add mod">
          <ac:chgData name="hoàn nguyễn" userId="a3ef0d7c900655ba" providerId="LiveId" clId="{9D8CB48C-A3C0-4515-A4F9-F13268389657}" dt="2025-06-28T10:55:43.722" v="1738" actId="14100"/>
          <ac:picMkLst>
            <pc:docMk/>
            <pc:sldMk cId="3035071716" sldId="278"/>
            <ac:picMk id="13" creationId="{587927C2-1602-E6FF-CBF6-10EF14DED84A}"/>
          </ac:picMkLst>
        </pc:picChg>
        <pc:picChg chg="add mod">
          <ac:chgData name="hoàn nguyễn" userId="a3ef0d7c900655ba" providerId="LiveId" clId="{9D8CB48C-A3C0-4515-A4F9-F13268389657}" dt="2025-06-28T13:22:12.763" v="2889" actId="14100"/>
          <ac:picMkLst>
            <pc:docMk/>
            <pc:sldMk cId="3035071716" sldId="278"/>
            <ac:picMk id="14" creationId="{3E60C5FB-F4EB-18E2-D356-19788B0A11BB}"/>
          </ac:picMkLst>
        </pc:picChg>
      </pc:sldChg>
      <pc:sldChg chg="addSp delSp modSp add mod ord">
        <pc:chgData name="hoàn nguyễn" userId="a3ef0d7c900655ba" providerId="LiveId" clId="{9D8CB48C-A3C0-4515-A4F9-F13268389657}" dt="2025-06-28T11:32:35.840" v="2342" actId="20577"/>
        <pc:sldMkLst>
          <pc:docMk/>
          <pc:sldMk cId="504914036" sldId="279"/>
        </pc:sldMkLst>
        <pc:spChg chg="add mod">
          <ac:chgData name="hoàn nguyễn" userId="a3ef0d7c900655ba" providerId="LiveId" clId="{9D8CB48C-A3C0-4515-A4F9-F13268389657}" dt="2025-06-28T11:31:52.641" v="2329" actId="1076"/>
          <ac:spMkLst>
            <pc:docMk/>
            <pc:sldMk cId="504914036" sldId="279"/>
            <ac:spMk id="2" creationId="{0BD6092B-68F9-597F-58BC-392317DD3639}"/>
          </ac:spMkLst>
        </pc:spChg>
        <pc:spChg chg="del">
          <ac:chgData name="hoàn nguyễn" userId="a3ef0d7c900655ba" providerId="LiveId" clId="{9D8CB48C-A3C0-4515-A4F9-F13268389657}" dt="2025-06-28T11:12:17.664" v="1985" actId="478"/>
          <ac:spMkLst>
            <pc:docMk/>
            <pc:sldMk cId="504914036" sldId="279"/>
            <ac:spMk id="3" creationId="{B050256E-4310-F8F0-7B75-DEF1519A3A37}"/>
          </ac:spMkLst>
        </pc:spChg>
        <pc:spChg chg="add del mod">
          <ac:chgData name="hoàn nguyễn" userId="a3ef0d7c900655ba" providerId="LiveId" clId="{9D8CB48C-A3C0-4515-A4F9-F13268389657}" dt="2025-06-28T11:14:34.845" v="2156" actId="478"/>
          <ac:spMkLst>
            <pc:docMk/>
            <pc:sldMk cId="504914036" sldId="279"/>
            <ac:spMk id="8" creationId="{8BA96E73-EB98-4EB8-1CAE-A53F00017EC6}"/>
          </ac:spMkLst>
        </pc:spChg>
        <pc:spChg chg="add mod">
          <ac:chgData name="hoàn nguyễn" userId="a3ef0d7c900655ba" providerId="LiveId" clId="{9D8CB48C-A3C0-4515-A4F9-F13268389657}" dt="2025-06-28T11:32:35.840" v="2342" actId="20577"/>
          <ac:spMkLst>
            <pc:docMk/>
            <pc:sldMk cId="504914036" sldId="279"/>
            <ac:spMk id="10" creationId="{E8FED810-B205-3573-F616-712D172006F5}"/>
          </ac:spMkLst>
        </pc:spChg>
        <pc:spChg chg="add">
          <ac:chgData name="hoàn nguyễn" userId="a3ef0d7c900655ba" providerId="LiveId" clId="{9D8CB48C-A3C0-4515-A4F9-F13268389657}" dt="2025-06-28T11:17:33.268" v="2191"/>
          <ac:spMkLst>
            <pc:docMk/>
            <pc:sldMk cId="504914036" sldId="279"/>
            <ac:spMk id="11" creationId="{A8B564E8-736F-1D99-33AC-1DA6E2AD12DD}"/>
          </ac:spMkLst>
        </pc:spChg>
        <pc:spChg chg="del">
          <ac:chgData name="hoàn nguyễn" userId="a3ef0d7c900655ba" providerId="LiveId" clId="{9D8CB48C-A3C0-4515-A4F9-F13268389657}" dt="2025-06-28T11:12:21.034" v="1986" actId="478"/>
          <ac:spMkLst>
            <pc:docMk/>
            <pc:sldMk cId="504914036" sldId="279"/>
            <ac:spMk id="15" creationId="{D24256D0-E064-0947-11E9-E4BEB3BDE1EF}"/>
          </ac:spMkLst>
        </pc:spChg>
        <pc:spChg chg="del">
          <ac:chgData name="hoàn nguyễn" userId="a3ef0d7c900655ba" providerId="LiveId" clId="{9D8CB48C-A3C0-4515-A4F9-F13268389657}" dt="2025-06-28T11:12:09.031" v="1984" actId="478"/>
          <ac:spMkLst>
            <pc:docMk/>
            <pc:sldMk cId="504914036" sldId="279"/>
            <ac:spMk id="21" creationId="{A7CCC880-E9CA-B884-1555-B00A9AB66541}"/>
          </ac:spMkLst>
        </pc:spChg>
        <pc:picChg chg="del">
          <ac:chgData name="hoàn nguyễn" userId="a3ef0d7c900655ba" providerId="LiveId" clId="{9D8CB48C-A3C0-4515-A4F9-F13268389657}" dt="2025-06-28T11:12:07.145" v="1983" actId="478"/>
          <ac:picMkLst>
            <pc:docMk/>
            <pc:sldMk cId="504914036" sldId="279"/>
            <ac:picMk id="5" creationId="{EB964D74-47CA-C36B-190C-F7652DD1D30B}"/>
          </ac:picMkLst>
        </pc:picChg>
        <pc:picChg chg="add mod">
          <ac:chgData name="hoàn nguyễn" userId="a3ef0d7c900655ba" providerId="LiveId" clId="{9D8CB48C-A3C0-4515-A4F9-F13268389657}" dt="2025-06-28T11:15:55.680" v="2168" actId="1076"/>
          <ac:picMkLst>
            <pc:docMk/>
            <pc:sldMk cId="504914036" sldId="279"/>
            <ac:picMk id="6" creationId="{95AA97CF-73A0-FF84-DBD5-A158FF8E09BE}"/>
          </ac:picMkLst>
        </pc:picChg>
      </pc:sldChg>
      <pc:sldChg chg="addSp delSp modSp add del mod ord">
        <pc:chgData name="hoàn nguyễn" userId="a3ef0d7c900655ba" providerId="LiveId" clId="{9D8CB48C-A3C0-4515-A4F9-F13268389657}" dt="2025-06-28T10:36:53.352" v="1605" actId="47"/>
        <pc:sldMkLst>
          <pc:docMk/>
          <pc:sldMk cId="537305094" sldId="279"/>
        </pc:sldMkLst>
        <pc:spChg chg="del">
          <ac:chgData name="hoàn nguyễn" userId="a3ef0d7c900655ba" providerId="LiveId" clId="{9D8CB48C-A3C0-4515-A4F9-F13268389657}" dt="2025-06-28T10:36:32.677" v="1600" actId="478"/>
          <ac:spMkLst>
            <pc:docMk/>
            <pc:sldMk cId="537305094" sldId="279"/>
            <ac:spMk id="6" creationId="{FFB84FC9-D16C-6DFD-30DC-BB2C1F1E3D47}"/>
          </ac:spMkLst>
        </pc:spChg>
        <pc:spChg chg="del">
          <ac:chgData name="hoàn nguyễn" userId="a3ef0d7c900655ba" providerId="LiveId" clId="{9D8CB48C-A3C0-4515-A4F9-F13268389657}" dt="2025-06-28T10:36:28.543" v="1597" actId="478"/>
          <ac:spMkLst>
            <pc:docMk/>
            <pc:sldMk cId="537305094" sldId="279"/>
            <ac:spMk id="16" creationId="{B33CA794-0DD0-D279-F48D-8B3BE299F044}"/>
          </ac:spMkLst>
        </pc:spChg>
        <pc:spChg chg="del">
          <ac:chgData name="hoàn nguyễn" userId="a3ef0d7c900655ba" providerId="LiveId" clId="{9D8CB48C-A3C0-4515-A4F9-F13268389657}" dt="2025-06-28T10:36:29.946" v="1598" actId="478"/>
          <ac:spMkLst>
            <pc:docMk/>
            <pc:sldMk cId="537305094" sldId="279"/>
            <ac:spMk id="17" creationId="{D5E92E79-88A6-538D-00F4-AE9B045CA93B}"/>
          </ac:spMkLst>
        </pc:spChg>
        <pc:spChg chg="del">
          <ac:chgData name="hoàn nguyễn" userId="a3ef0d7c900655ba" providerId="LiveId" clId="{9D8CB48C-A3C0-4515-A4F9-F13268389657}" dt="2025-06-28T10:36:31.493" v="1599" actId="478"/>
          <ac:spMkLst>
            <pc:docMk/>
            <pc:sldMk cId="537305094" sldId="279"/>
            <ac:spMk id="18" creationId="{04864D1F-F836-6B45-7147-6FEEC332E8D7}"/>
          </ac:spMkLst>
        </pc:spChg>
        <pc:grpChg chg="del">
          <ac:chgData name="hoàn nguyễn" userId="a3ef0d7c900655ba" providerId="LiveId" clId="{9D8CB48C-A3C0-4515-A4F9-F13268389657}" dt="2025-06-28T10:36:26.649" v="1596" actId="478"/>
          <ac:grpSpMkLst>
            <pc:docMk/>
            <pc:sldMk cId="537305094" sldId="279"/>
            <ac:grpSpMk id="2" creationId="{F9704F27-1522-AFF3-040A-992CD0C94B95}"/>
          </ac:grpSpMkLst>
        </pc:grpChg>
        <pc:grpChg chg="del">
          <ac:chgData name="hoàn nguyễn" userId="a3ef0d7c900655ba" providerId="LiveId" clId="{9D8CB48C-A3C0-4515-A4F9-F13268389657}" dt="2025-06-28T10:36:26.186" v="1595" actId="478"/>
          <ac:grpSpMkLst>
            <pc:docMk/>
            <pc:sldMk cId="537305094" sldId="279"/>
            <ac:grpSpMk id="13" creationId="{5F73F2E0-33B3-D8F3-74C1-967E502A1784}"/>
          </ac:grpSpMkLst>
        </pc:grpChg>
        <pc:picChg chg="add mod">
          <ac:chgData name="hoàn nguyễn" userId="a3ef0d7c900655ba" providerId="LiveId" clId="{9D8CB48C-A3C0-4515-A4F9-F13268389657}" dt="2025-06-28T10:36:41.555" v="1603" actId="1076"/>
          <ac:picMkLst>
            <pc:docMk/>
            <pc:sldMk cId="537305094" sldId="279"/>
            <ac:picMk id="19" creationId="{EB7A9442-08FC-ACAD-3C2F-258198121662}"/>
          </ac:picMkLst>
        </pc:picChg>
      </pc:sldChg>
      <pc:sldChg chg="addSp delSp modSp add mod">
        <pc:chgData name="hoàn nguyễn" userId="a3ef0d7c900655ba" providerId="LiveId" clId="{9D8CB48C-A3C0-4515-A4F9-F13268389657}" dt="2025-06-28T11:39:26.514" v="2504" actId="20577"/>
        <pc:sldMkLst>
          <pc:docMk/>
          <pc:sldMk cId="754984684" sldId="280"/>
        </pc:sldMkLst>
        <pc:spChg chg="del">
          <ac:chgData name="hoàn nguyễn" userId="a3ef0d7c900655ba" providerId="LiveId" clId="{9D8CB48C-A3C0-4515-A4F9-F13268389657}" dt="2025-06-28T11:19:24.947" v="2216" actId="478"/>
          <ac:spMkLst>
            <pc:docMk/>
            <pc:sldMk cId="754984684" sldId="280"/>
            <ac:spMk id="2" creationId="{BF1EEC4A-565A-26DD-81E7-2F48AFADF7E6}"/>
          </ac:spMkLst>
        </pc:spChg>
        <pc:spChg chg="add mod">
          <ac:chgData name="hoàn nguyễn" userId="a3ef0d7c900655ba" providerId="LiveId" clId="{9D8CB48C-A3C0-4515-A4F9-F13268389657}" dt="2025-06-28T11:19:49.515" v="2223" actId="14100"/>
          <ac:spMkLst>
            <pc:docMk/>
            <pc:sldMk cId="754984684" sldId="280"/>
            <ac:spMk id="3" creationId="{172E5087-60E1-FB54-FF55-8A2254B9BE9A}"/>
          </ac:spMkLst>
        </pc:spChg>
        <pc:spChg chg="add mod">
          <ac:chgData name="hoàn nguyễn" userId="a3ef0d7c900655ba" providerId="LiveId" clId="{9D8CB48C-A3C0-4515-A4F9-F13268389657}" dt="2025-06-28T11:39:26.514" v="2504" actId="20577"/>
          <ac:spMkLst>
            <pc:docMk/>
            <pc:sldMk cId="754984684" sldId="280"/>
            <ac:spMk id="8" creationId="{33F0413F-7B06-D160-4B11-38FCA0FD4390}"/>
          </ac:spMkLst>
        </pc:spChg>
        <pc:spChg chg="del">
          <ac:chgData name="hoàn nguyễn" userId="a3ef0d7c900655ba" providerId="LiveId" clId="{9D8CB48C-A3C0-4515-A4F9-F13268389657}" dt="2025-06-28T11:19:54.772" v="2224" actId="478"/>
          <ac:spMkLst>
            <pc:docMk/>
            <pc:sldMk cId="754984684" sldId="280"/>
            <ac:spMk id="10" creationId="{3CDBD91E-1815-C80A-19F5-7078A318B6F8}"/>
          </ac:spMkLst>
        </pc:spChg>
        <pc:picChg chg="add mod">
          <ac:chgData name="hoàn nguyễn" userId="a3ef0d7c900655ba" providerId="LiveId" clId="{9D8CB48C-A3C0-4515-A4F9-F13268389657}" dt="2025-06-28T11:20:42.605" v="2228" actId="14100"/>
          <ac:picMkLst>
            <pc:docMk/>
            <pc:sldMk cId="754984684" sldId="280"/>
            <ac:picMk id="5" creationId="{8D83D911-511D-AB28-1B4A-CC82E3B0170A}"/>
          </ac:picMkLst>
        </pc:picChg>
        <pc:picChg chg="del">
          <ac:chgData name="hoàn nguyễn" userId="a3ef0d7c900655ba" providerId="LiveId" clId="{9D8CB48C-A3C0-4515-A4F9-F13268389657}" dt="2025-06-28T11:19:23.360" v="2215" actId="478"/>
          <ac:picMkLst>
            <pc:docMk/>
            <pc:sldMk cId="754984684" sldId="280"/>
            <ac:picMk id="6" creationId="{5A0F7D0D-67BF-CBD5-E0A8-DBB10C6FC17D}"/>
          </ac:picMkLst>
        </pc:picChg>
      </pc:sldChg>
      <pc:sldChg chg="addSp delSp modSp add mod">
        <pc:chgData name="hoàn nguyễn" userId="a3ef0d7c900655ba" providerId="LiveId" clId="{9D8CB48C-A3C0-4515-A4F9-F13268389657}" dt="2025-06-28T17:44:27.827" v="3184" actId="20577"/>
        <pc:sldMkLst>
          <pc:docMk/>
          <pc:sldMk cId="1155299211" sldId="281"/>
        </pc:sldMkLst>
        <pc:spChg chg="del">
          <ac:chgData name="hoàn nguyễn" userId="a3ef0d7c900655ba" providerId="LiveId" clId="{9D8CB48C-A3C0-4515-A4F9-F13268389657}" dt="2025-06-28T11:46:52.547" v="2622" actId="478"/>
          <ac:spMkLst>
            <pc:docMk/>
            <pc:sldMk cId="1155299211" sldId="281"/>
            <ac:spMk id="8" creationId="{6481C177-B44A-DFA3-1E80-D5BF83FD18B2}"/>
          </ac:spMkLst>
        </pc:spChg>
        <pc:spChg chg="add mod">
          <ac:chgData name="hoàn nguyễn" userId="a3ef0d7c900655ba" providerId="LiveId" clId="{9D8CB48C-A3C0-4515-A4F9-F13268389657}" dt="2025-06-28T17:44:27.827" v="3184" actId="20577"/>
          <ac:spMkLst>
            <pc:docMk/>
            <pc:sldMk cId="1155299211" sldId="281"/>
            <ac:spMk id="10" creationId="{0722B75A-8728-32A0-42BC-FB9BF91CFB9A}"/>
          </ac:spMkLst>
        </pc:spChg>
        <pc:spChg chg="add del mod">
          <ac:chgData name="hoàn nguyễn" userId="a3ef0d7c900655ba" providerId="LiveId" clId="{9D8CB48C-A3C0-4515-A4F9-F13268389657}" dt="2025-06-28T13:02:39.717" v="2641" actId="478"/>
          <ac:spMkLst>
            <pc:docMk/>
            <pc:sldMk cId="1155299211" sldId="281"/>
            <ac:spMk id="11" creationId="{BD36732C-9850-13EB-DE5E-EEE43372A1E7}"/>
          </ac:spMkLst>
        </pc:spChg>
        <pc:picChg chg="add mod">
          <ac:chgData name="hoàn nguyễn" userId="a3ef0d7c900655ba" providerId="LiveId" clId="{9D8CB48C-A3C0-4515-A4F9-F13268389657}" dt="2025-06-28T11:47:19.910" v="2631" actId="14100"/>
          <ac:picMkLst>
            <pc:docMk/>
            <pc:sldMk cId="1155299211" sldId="281"/>
            <ac:picMk id="4" creationId="{6613C727-201A-699D-86C9-A27EA997D804}"/>
          </ac:picMkLst>
        </pc:picChg>
        <pc:picChg chg="del">
          <ac:chgData name="hoàn nguyễn" userId="a3ef0d7c900655ba" providerId="LiveId" clId="{9D8CB48C-A3C0-4515-A4F9-F13268389657}" dt="2025-06-28T11:46:50.610" v="2621" actId="478"/>
          <ac:picMkLst>
            <pc:docMk/>
            <pc:sldMk cId="1155299211" sldId="281"/>
            <ac:picMk id="5" creationId="{637266BC-CE09-5AD1-2779-7F2C82F7DABA}"/>
          </ac:picMkLst>
        </pc:picChg>
        <pc:picChg chg="add mod">
          <ac:chgData name="hoàn nguyễn" userId="a3ef0d7c900655ba" providerId="LiveId" clId="{9D8CB48C-A3C0-4515-A4F9-F13268389657}" dt="2025-06-28T11:47:21.670" v="2632" actId="14100"/>
          <ac:picMkLst>
            <pc:docMk/>
            <pc:sldMk cId="1155299211" sldId="281"/>
            <ac:picMk id="7" creationId="{F3CC8FE0-1FE2-2064-3A8B-7E4D7D1ADD1A}"/>
          </ac:picMkLst>
        </pc:picChg>
        <pc:picChg chg="add del mod">
          <ac:chgData name="hoàn nguyễn" userId="a3ef0d7c900655ba" providerId="LiveId" clId="{9D8CB48C-A3C0-4515-A4F9-F13268389657}" dt="2025-06-28T13:03:42.471" v="2644" actId="478"/>
          <ac:picMkLst>
            <pc:docMk/>
            <pc:sldMk cId="1155299211" sldId="281"/>
            <ac:picMk id="13" creationId="{C0F3FE1E-B5D8-17AE-0FA7-83B31824DE01}"/>
          </ac:picMkLst>
        </pc:picChg>
      </pc:sldChg>
      <pc:sldChg chg="addSp delSp modSp add mod setBg">
        <pc:chgData name="hoàn nguyễn" userId="a3ef0d7c900655ba" providerId="LiveId" clId="{9D8CB48C-A3C0-4515-A4F9-F13268389657}" dt="2025-06-28T13:19:13.561" v="2822"/>
        <pc:sldMkLst>
          <pc:docMk/>
          <pc:sldMk cId="3687881124" sldId="282"/>
        </pc:sldMkLst>
        <pc:spChg chg="mod">
          <ac:chgData name="hoàn nguyễn" userId="a3ef0d7c900655ba" providerId="LiveId" clId="{9D8CB48C-A3C0-4515-A4F9-F13268389657}" dt="2025-06-28T13:19:13.561" v="2822"/>
          <ac:spMkLst>
            <pc:docMk/>
            <pc:sldMk cId="3687881124" sldId="282"/>
            <ac:spMk id="3" creationId="{F3DAC829-A15D-1E74-66C4-0F5B16140BCF}"/>
          </ac:spMkLst>
        </pc:spChg>
        <pc:spChg chg="mod">
          <ac:chgData name="hoàn nguyễn" userId="a3ef0d7c900655ba" providerId="LiveId" clId="{9D8CB48C-A3C0-4515-A4F9-F13268389657}" dt="2025-06-28T13:06:26.521" v="2677"/>
          <ac:spMkLst>
            <pc:docMk/>
            <pc:sldMk cId="3687881124" sldId="282"/>
            <ac:spMk id="8" creationId="{415DFAF4-BCD1-8C34-3A42-0F4A85D4F0D4}"/>
          </ac:spMkLst>
        </pc:spChg>
        <pc:spChg chg="mod">
          <ac:chgData name="hoàn nguyễn" userId="a3ef0d7c900655ba" providerId="LiveId" clId="{9D8CB48C-A3C0-4515-A4F9-F13268389657}" dt="2025-06-28T13:06:26.521" v="2677"/>
          <ac:spMkLst>
            <pc:docMk/>
            <pc:sldMk cId="3687881124" sldId="282"/>
            <ac:spMk id="9" creationId="{E07D8466-4D6C-4B4F-9760-7E5233736E8A}"/>
          </ac:spMkLst>
        </pc:spChg>
        <pc:spChg chg="del">
          <ac:chgData name="hoàn nguyễn" userId="a3ef0d7c900655ba" providerId="LiveId" clId="{9D8CB48C-A3C0-4515-A4F9-F13268389657}" dt="2025-06-28T13:10:49.227" v="2701" actId="478"/>
          <ac:spMkLst>
            <pc:docMk/>
            <pc:sldMk cId="3687881124" sldId="282"/>
            <ac:spMk id="10" creationId="{9E524F32-D921-9041-96A6-16FB617952A5}"/>
          </ac:spMkLst>
        </pc:spChg>
        <pc:spChg chg="ord">
          <ac:chgData name="hoàn nguyễn" userId="a3ef0d7c900655ba" providerId="LiveId" clId="{9D8CB48C-A3C0-4515-A4F9-F13268389657}" dt="2025-06-28T13:11:24.510" v="2708" actId="26606"/>
          <ac:spMkLst>
            <pc:docMk/>
            <pc:sldMk cId="3687881124" sldId="282"/>
            <ac:spMk id="18" creationId="{72DDAD27-59FD-3D8E-F94D-1B6BB0D7975C}"/>
          </ac:spMkLst>
        </pc:spChg>
        <pc:spChg chg="add mod">
          <ac:chgData name="hoàn nguyễn" userId="a3ef0d7c900655ba" providerId="LiveId" clId="{9D8CB48C-A3C0-4515-A4F9-F13268389657}" dt="2025-06-28T13:17:06.449" v="2807" actId="20577"/>
          <ac:spMkLst>
            <pc:docMk/>
            <pc:sldMk cId="3687881124" sldId="282"/>
            <ac:spMk id="19" creationId="{52C60F27-B145-E227-201B-76F602770525}"/>
          </ac:spMkLst>
        </pc:spChg>
        <pc:spChg chg="add del">
          <ac:chgData name="hoàn nguyễn" userId="a3ef0d7c900655ba" providerId="LiveId" clId="{9D8CB48C-A3C0-4515-A4F9-F13268389657}" dt="2025-06-28T13:11:24.510" v="2708" actId="26606"/>
          <ac:spMkLst>
            <pc:docMk/>
            <pc:sldMk cId="3687881124" sldId="282"/>
            <ac:spMk id="23" creationId="{D898B8EB-E53C-4E72-9817-B4BFCAD73600}"/>
          </ac:spMkLst>
        </pc:spChg>
        <pc:spChg chg="add del">
          <ac:chgData name="hoàn nguyễn" userId="a3ef0d7c900655ba" providerId="LiveId" clId="{9D8CB48C-A3C0-4515-A4F9-F13268389657}" dt="2025-06-28T13:11:24.510" v="2708" actId="26606"/>
          <ac:spMkLst>
            <pc:docMk/>
            <pc:sldMk cId="3687881124" sldId="282"/>
            <ac:spMk id="25" creationId="{4E130362-2F35-4AB7-9EA5-DBC0F771A58D}"/>
          </ac:spMkLst>
        </pc:spChg>
        <pc:spChg chg="add del">
          <ac:chgData name="hoàn nguyễn" userId="a3ef0d7c900655ba" providerId="LiveId" clId="{9D8CB48C-A3C0-4515-A4F9-F13268389657}" dt="2025-06-28T13:11:24.510" v="2708" actId="26606"/>
          <ac:spMkLst>
            <pc:docMk/>
            <pc:sldMk cId="3687881124" sldId="282"/>
            <ac:spMk id="27" creationId="{56BE988C-7A5B-41EC-A46C-AEA93D8D32FD}"/>
          </ac:spMkLst>
        </pc:spChg>
        <pc:spChg chg="add del">
          <ac:chgData name="hoàn nguyễn" userId="a3ef0d7c900655ba" providerId="LiveId" clId="{9D8CB48C-A3C0-4515-A4F9-F13268389657}" dt="2025-06-28T13:11:24.510" v="2708" actId="26606"/>
          <ac:spMkLst>
            <pc:docMk/>
            <pc:sldMk cId="3687881124" sldId="282"/>
            <ac:spMk id="29" creationId="{E3CB1EC0-40A9-4D5E-B7E2-6E3423CE28B2}"/>
          </ac:spMkLst>
        </pc:spChg>
        <pc:spChg chg="add del">
          <ac:chgData name="hoàn nguyễn" userId="a3ef0d7c900655ba" providerId="LiveId" clId="{9D8CB48C-A3C0-4515-A4F9-F13268389657}" dt="2025-06-28T13:11:24.510" v="2708" actId="26606"/>
          <ac:spMkLst>
            <pc:docMk/>
            <pc:sldMk cId="3687881124" sldId="282"/>
            <ac:spMk id="31" creationId="{DCBE52EF-2889-423F-947C-0E44A760D696}"/>
          </ac:spMkLst>
        </pc:spChg>
        <pc:grpChg chg="add mod">
          <ac:chgData name="hoàn nguyễn" userId="a3ef0d7c900655ba" providerId="LiveId" clId="{9D8CB48C-A3C0-4515-A4F9-F13268389657}" dt="2025-06-28T13:13:33.459" v="2724" actId="14100"/>
          <ac:grpSpMkLst>
            <pc:docMk/>
            <pc:sldMk cId="3687881124" sldId="282"/>
            <ac:grpSpMk id="6" creationId="{81FE4EE0-E0B5-C778-F2FA-2032ABCD5E5E}"/>
          </ac:grpSpMkLst>
        </pc:grpChg>
        <pc:picChg chg="del">
          <ac:chgData name="hoàn nguyễn" userId="a3ef0d7c900655ba" providerId="LiveId" clId="{9D8CB48C-A3C0-4515-A4F9-F13268389657}" dt="2025-06-28T13:06:11.077" v="2673" actId="478"/>
          <ac:picMkLst>
            <pc:docMk/>
            <pc:sldMk cId="3687881124" sldId="282"/>
            <ac:picMk id="4" creationId="{6FA75CCC-0803-EDD0-E1C6-92DE45BC6DFF}"/>
          </ac:picMkLst>
        </pc:picChg>
        <pc:picChg chg="add del mod">
          <ac:chgData name="hoàn nguyễn" userId="a3ef0d7c900655ba" providerId="LiveId" clId="{9D8CB48C-A3C0-4515-A4F9-F13268389657}" dt="2025-06-28T13:06:29.261" v="2678" actId="478"/>
          <ac:picMkLst>
            <pc:docMk/>
            <pc:sldMk cId="3687881124" sldId="282"/>
            <ac:picMk id="5" creationId="{FE998BE8-105C-0434-8825-B05E6CAA1363}"/>
          </ac:picMkLst>
        </pc:picChg>
        <pc:picChg chg="del">
          <ac:chgData name="hoàn nguyễn" userId="a3ef0d7c900655ba" providerId="LiveId" clId="{9D8CB48C-A3C0-4515-A4F9-F13268389657}" dt="2025-06-28T13:06:05.692" v="2672" actId="478"/>
          <ac:picMkLst>
            <pc:docMk/>
            <pc:sldMk cId="3687881124" sldId="282"/>
            <ac:picMk id="7" creationId="{5FBF0CB4-1783-D3E8-BD04-A35799A1FC9B}"/>
          </ac:picMkLst>
        </pc:picChg>
        <pc:picChg chg="add mod ord">
          <ac:chgData name="hoàn nguyễn" userId="a3ef0d7c900655ba" providerId="LiveId" clId="{9D8CB48C-A3C0-4515-A4F9-F13268389657}" dt="2025-06-28T13:13:36.666" v="2725" actId="1076"/>
          <ac:picMkLst>
            <pc:docMk/>
            <pc:sldMk cId="3687881124" sldId="282"/>
            <ac:picMk id="11" creationId="{99B1D19F-3DA9-AED0-57AF-6A5EC6D8ABF0}"/>
          </ac:picMkLst>
        </pc:picChg>
        <pc:picChg chg="add del mod">
          <ac:chgData name="hoàn nguyễn" userId="a3ef0d7c900655ba" providerId="LiveId" clId="{9D8CB48C-A3C0-4515-A4F9-F13268389657}" dt="2025-06-28T13:08:54.893" v="2691" actId="478"/>
          <ac:picMkLst>
            <pc:docMk/>
            <pc:sldMk cId="3687881124" sldId="282"/>
            <ac:picMk id="13" creationId="{78C05AA9-AC17-87A5-52A6-7F0FE256EB7C}"/>
          </ac:picMkLst>
        </pc:picChg>
        <pc:picChg chg="add del mod ord">
          <ac:chgData name="hoàn nguyễn" userId="a3ef0d7c900655ba" providerId="LiveId" clId="{9D8CB48C-A3C0-4515-A4F9-F13268389657}" dt="2025-06-28T13:13:02.971" v="2716" actId="478"/>
          <ac:picMkLst>
            <pc:docMk/>
            <pc:sldMk cId="3687881124" sldId="282"/>
            <ac:picMk id="15" creationId="{351DD98D-1EF3-E344-3E1D-D7AE55BDBF92}"/>
          </ac:picMkLst>
        </pc:picChg>
        <pc:picChg chg="add del mod">
          <ac:chgData name="hoàn nguyễn" userId="a3ef0d7c900655ba" providerId="LiveId" clId="{9D8CB48C-A3C0-4515-A4F9-F13268389657}" dt="2025-06-28T13:13:04.543" v="2717" actId="478"/>
          <ac:picMkLst>
            <pc:docMk/>
            <pc:sldMk cId="3687881124" sldId="282"/>
            <ac:picMk id="17" creationId="{9A4CCDDE-0303-490A-DF28-2EEF67FB3BB6}"/>
          </ac:picMkLst>
        </pc:picChg>
      </pc:sldChg>
      <pc:sldChg chg="addSp delSp modSp add mod">
        <pc:chgData name="hoàn nguyễn" userId="a3ef0d7c900655ba" providerId="LiveId" clId="{9D8CB48C-A3C0-4515-A4F9-F13268389657}" dt="2025-06-28T17:58:05.899" v="3377" actId="2711"/>
        <pc:sldMkLst>
          <pc:docMk/>
          <pc:sldMk cId="2434257285" sldId="283"/>
        </pc:sldMkLst>
        <pc:spChg chg="mod">
          <ac:chgData name="hoàn nguyễn" userId="a3ef0d7c900655ba" providerId="LiveId" clId="{9D8CB48C-A3C0-4515-A4F9-F13268389657}" dt="2025-06-28T13:19:25.838" v="2825"/>
          <ac:spMkLst>
            <pc:docMk/>
            <pc:sldMk cId="2434257285" sldId="283"/>
            <ac:spMk id="3" creationId="{2BCD1A35-513B-6E5C-E087-B4C7BAF39098}"/>
          </ac:spMkLst>
        </pc:spChg>
        <pc:spChg chg="add del mod">
          <ac:chgData name="hoàn nguyễn" userId="a3ef0d7c900655ba" providerId="LiveId" clId="{9D8CB48C-A3C0-4515-A4F9-F13268389657}" dt="2025-06-28T17:26:27.247" v="2935" actId="22"/>
          <ac:spMkLst>
            <pc:docMk/>
            <pc:sldMk cId="2434257285" sldId="283"/>
            <ac:spMk id="7" creationId="{8D9633B8-BC4C-7F25-7707-0074F9E48C7D}"/>
          </ac:spMkLst>
        </pc:spChg>
        <pc:spChg chg="add mod">
          <ac:chgData name="hoàn nguyễn" userId="a3ef0d7c900655ba" providerId="LiveId" clId="{9D8CB48C-A3C0-4515-A4F9-F13268389657}" dt="2025-06-28T17:58:05.899" v="3377" actId="2711"/>
          <ac:spMkLst>
            <pc:docMk/>
            <pc:sldMk cId="2434257285" sldId="283"/>
            <ac:spMk id="12" creationId="{D4541E75-8047-7AB0-B917-BE41D2784EA3}"/>
          </ac:spMkLst>
        </pc:spChg>
        <pc:spChg chg="del">
          <ac:chgData name="hoàn nguyễn" userId="a3ef0d7c900655ba" providerId="LiveId" clId="{9D8CB48C-A3C0-4515-A4F9-F13268389657}" dt="2025-06-28T13:17:41.974" v="2811" actId="478"/>
          <ac:spMkLst>
            <pc:docMk/>
            <pc:sldMk cId="2434257285" sldId="283"/>
            <ac:spMk id="19" creationId="{7B02DBA9-B17B-9C7E-BE5C-DB959BBDE922}"/>
          </ac:spMkLst>
        </pc:spChg>
        <pc:grpChg chg="del">
          <ac:chgData name="hoàn nguyễn" userId="a3ef0d7c900655ba" providerId="LiveId" clId="{9D8CB48C-A3C0-4515-A4F9-F13268389657}" dt="2025-06-28T13:17:38.803" v="2810" actId="478"/>
          <ac:grpSpMkLst>
            <pc:docMk/>
            <pc:sldMk cId="2434257285" sldId="283"/>
            <ac:grpSpMk id="6" creationId="{36DC986D-19AE-B8FD-AA7C-4A186499B6A5}"/>
          </ac:grpSpMkLst>
        </pc:grpChg>
        <pc:picChg chg="add mod">
          <ac:chgData name="hoàn nguyễn" userId="a3ef0d7c900655ba" providerId="LiveId" clId="{9D8CB48C-A3C0-4515-A4F9-F13268389657}" dt="2025-06-28T13:25:22.986" v="2931" actId="14100"/>
          <ac:picMkLst>
            <pc:docMk/>
            <pc:sldMk cId="2434257285" sldId="283"/>
            <ac:picMk id="4" creationId="{DB0E711A-3206-3D13-4DAB-D1E75C9E3B20}"/>
          </ac:picMkLst>
        </pc:picChg>
        <pc:picChg chg="del">
          <ac:chgData name="hoàn nguyễn" userId="a3ef0d7c900655ba" providerId="LiveId" clId="{9D8CB48C-A3C0-4515-A4F9-F13268389657}" dt="2025-06-28T13:17:37.301" v="2809" actId="478"/>
          <ac:picMkLst>
            <pc:docMk/>
            <pc:sldMk cId="2434257285" sldId="283"/>
            <ac:picMk id="11" creationId="{E47BF555-B120-5D8A-8427-FA150A280089}"/>
          </ac:picMkLst>
        </pc:picChg>
      </pc:sldChg>
      <pc:sldChg chg="addSp delSp modSp add mod">
        <pc:chgData name="hoàn nguyễn" userId="a3ef0d7c900655ba" providerId="LiveId" clId="{9D8CB48C-A3C0-4515-A4F9-F13268389657}" dt="2025-06-28T18:26:38.845" v="3971" actId="1076"/>
        <pc:sldMkLst>
          <pc:docMk/>
          <pc:sldMk cId="3777240870" sldId="284"/>
        </pc:sldMkLst>
        <pc:spChg chg="del mod">
          <ac:chgData name="hoàn nguyễn" userId="a3ef0d7c900655ba" providerId="LiveId" clId="{9D8CB48C-A3C0-4515-A4F9-F13268389657}" dt="2025-06-28T17:58:38.318" v="3380" actId="478"/>
          <ac:spMkLst>
            <pc:docMk/>
            <pc:sldMk cId="3777240870" sldId="284"/>
            <ac:spMk id="3" creationId="{D95BCD37-7175-0E01-8EC1-9D95F43C08AA}"/>
          </ac:spMkLst>
        </pc:spChg>
        <pc:spChg chg="add mod">
          <ac:chgData name="hoàn nguyễn" userId="a3ef0d7c900655ba" providerId="LiveId" clId="{9D8CB48C-A3C0-4515-A4F9-F13268389657}" dt="2025-06-28T18:26:28.603" v="3969" actId="1076"/>
          <ac:spMkLst>
            <pc:docMk/>
            <pc:sldMk cId="3777240870" sldId="284"/>
            <ac:spMk id="6" creationId="{8CC85D64-7827-58AD-F254-5144D7A8CAAD}"/>
          </ac:spMkLst>
        </pc:spChg>
        <pc:spChg chg="mod">
          <ac:chgData name="hoàn nguyễn" userId="a3ef0d7c900655ba" providerId="LiveId" clId="{9D8CB48C-A3C0-4515-A4F9-F13268389657}" dt="2025-06-28T18:03:21.304" v="3408" actId="14100"/>
          <ac:spMkLst>
            <pc:docMk/>
            <pc:sldMk cId="3777240870" sldId="284"/>
            <ac:spMk id="8" creationId="{4DA85341-8E56-6CE5-1067-EB95A9E4D12B}"/>
          </ac:spMkLst>
        </pc:spChg>
        <pc:spChg chg="mod">
          <ac:chgData name="hoàn nguyễn" userId="a3ef0d7c900655ba" providerId="LiveId" clId="{9D8CB48C-A3C0-4515-A4F9-F13268389657}" dt="2025-06-28T18:02:57.788" v="3403"/>
          <ac:spMkLst>
            <pc:docMk/>
            <pc:sldMk cId="3777240870" sldId="284"/>
            <ac:spMk id="9" creationId="{FEFD4423-ECB1-B48A-7B47-750FF1A58582}"/>
          </ac:spMkLst>
        </pc:spChg>
        <pc:spChg chg="del">
          <ac:chgData name="hoàn nguyễn" userId="a3ef0d7c900655ba" providerId="LiveId" clId="{9D8CB48C-A3C0-4515-A4F9-F13268389657}" dt="2025-06-28T17:49:34.893" v="3233" actId="478"/>
          <ac:spMkLst>
            <pc:docMk/>
            <pc:sldMk cId="3777240870" sldId="284"/>
            <ac:spMk id="12" creationId="{114FDCD5-0A93-2792-7A7D-E04719D48113}"/>
          </ac:spMkLst>
        </pc:spChg>
        <pc:spChg chg="add mod">
          <ac:chgData name="hoàn nguyễn" userId="a3ef0d7c900655ba" providerId="LiveId" clId="{9D8CB48C-A3C0-4515-A4F9-F13268389657}" dt="2025-06-28T18:26:33.297" v="3970" actId="1076"/>
          <ac:spMkLst>
            <pc:docMk/>
            <pc:sldMk cId="3777240870" sldId="284"/>
            <ac:spMk id="13" creationId="{DB4BD4DC-9F3B-0020-F1AB-EC7BA75DA376}"/>
          </ac:spMkLst>
        </pc:spChg>
        <pc:spChg chg="add mod">
          <ac:chgData name="hoàn nguyễn" userId="a3ef0d7c900655ba" providerId="LiveId" clId="{9D8CB48C-A3C0-4515-A4F9-F13268389657}" dt="2025-06-28T18:26:38.845" v="3971" actId="1076"/>
          <ac:spMkLst>
            <pc:docMk/>
            <pc:sldMk cId="3777240870" sldId="284"/>
            <ac:spMk id="15" creationId="{34C4177A-E7B4-F1C1-DA64-427BDDE2BBD8}"/>
          </ac:spMkLst>
        </pc:spChg>
        <pc:spChg chg="add">
          <ac:chgData name="hoàn nguyễn" userId="a3ef0d7c900655ba" providerId="LiveId" clId="{9D8CB48C-A3C0-4515-A4F9-F13268389657}" dt="2025-06-28T18:21:05.078" v="3763"/>
          <ac:spMkLst>
            <pc:docMk/>
            <pc:sldMk cId="3777240870" sldId="284"/>
            <ac:spMk id="16" creationId="{456EA401-FAF2-8197-8F5D-7DBE1E5A962E}"/>
          </ac:spMkLst>
        </pc:spChg>
        <pc:spChg chg="add del">
          <ac:chgData name="hoàn nguyễn" userId="a3ef0d7c900655ba" providerId="LiveId" clId="{9D8CB48C-A3C0-4515-A4F9-F13268389657}" dt="2025-06-28T18:22:00.535" v="3800" actId="478"/>
          <ac:spMkLst>
            <pc:docMk/>
            <pc:sldMk cId="3777240870" sldId="284"/>
            <ac:spMk id="17" creationId="{CFB27BFD-AE2B-D579-F2D1-6D9F698A29AC}"/>
          </ac:spMkLst>
        </pc:spChg>
        <pc:spChg chg="mod">
          <ac:chgData name="hoàn nguyễn" userId="a3ef0d7c900655ba" providerId="LiveId" clId="{9D8CB48C-A3C0-4515-A4F9-F13268389657}" dt="2025-06-28T18:04:02.845" v="3409"/>
          <ac:spMkLst>
            <pc:docMk/>
            <pc:sldMk cId="3777240870" sldId="284"/>
            <ac:spMk id="18" creationId="{695BD93A-04C1-7EA2-C0B8-3B2EB39924CD}"/>
          </ac:spMkLst>
        </pc:spChg>
        <pc:spChg chg="add">
          <ac:chgData name="hoàn nguyễn" userId="a3ef0d7c900655ba" providerId="LiveId" clId="{9D8CB48C-A3C0-4515-A4F9-F13268389657}" dt="2025-06-28T18:21:51.409" v="3796"/>
          <ac:spMkLst>
            <pc:docMk/>
            <pc:sldMk cId="3777240870" sldId="284"/>
            <ac:spMk id="19" creationId="{23F87257-5F8A-84CE-F752-D38BF7C4DD00}"/>
          </ac:spMkLst>
        </pc:spChg>
        <pc:spChg chg="add del">
          <ac:chgData name="hoàn nguyễn" userId="a3ef0d7c900655ba" providerId="LiveId" clId="{9D8CB48C-A3C0-4515-A4F9-F13268389657}" dt="2025-06-28T18:21:57.320" v="3799" actId="22"/>
          <ac:spMkLst>
            <pc:docMk/>
            <pc:sldMk cId="3777240870" sldId="284"/>
            <ac:spMk id="21" creationId="{7DC15CFB-5C7E-E920-BF59-1CFCD4452B45}"/>
          </ac:spMkLst>
        </pc:spChg>
        <pc:spChg chg="add">
          <ac:chgData name="hoàn nguyễn" userId="a3ef0d7c900655ba" providerId="LiveId" clId="{9D8CB48C-A3C0-4515-A4F9-F13268389657}" dt="2025-06-28T18:22:07.333" v="3801"/>
          <ac:spMkLst>
            <pc:docMk/>
            <pc:sldMk cId="3777240870" sldId="284"/>
            <ac:spMk id="22" creationId="{CB0CCA1E-C5CD-3055-5364-A87F3B9087EE}"/>
          </ac:spMkLst>
        </pc:spChg>
        <pc:spChg chg="add mod">
          <ac:chgData name="hoàn nguyễn" userId="a3ef0d7c900655ba" providerId="LiveId" clId="{9D8CB48C-A3C0-4515-A4F9-F13268389657}" dt="2025-06-28T18:22:21.099" v="3803"/>
          <ac:spMkLst>
            <pc:docMk/>
            <pc:sldMk cId="3777240870" sldId="284"/>
            <ac:spMk id="23" creationId="{8AE9ED23-28E2-0940-8FD0-DE9C76CA80CE}"/>
          </ac:spMkLst>
        </pc:spChg>
        <pc:spChg chg="add">
          <ac:chgData name="hoàn nguyễn" userId="a3ef0d7c900655ba" providerId="LiveId" clId="{9D8CB48C-A3C0-4515-A4F9-F13268389657}" dt="2025-06-28T18:22:31.692" v="3804"/>
          <ac:spMkLst>
            <pc:docMk/>
            <pc:sldMk cId="3777240870" sldId="284"/>
            <ac:spMk id="24" creationId="{8F629C95-BE8C-675F-8391-2282D99585FC}"/>
          </ac:spMkLst>
        </pc:spChg>
        <pc:grpChg chg="add mod">
          <ac:chgData name="hoàn nguyễn" userId="a3ef0d7c900655ba" providerId="LiveId" clId="{9D8CB48C-A3C0-4515-A4F9-F13268389657}" dt="2025-06-28T18:04:06.789" v="3411" actId="1076"/>
          <ac:grpSpMkLst>
            <pc:docMk/>
            <pc:sldMk cId="3777240870" sldId="284"/>
            <ac:grpSpMk id="7" creationId="{C1CFDDC4-A780-207A-D9F7-B4ECF076EA7B}"/>
          </ac:grpSpMkLst>
        </pc:grpChg>
        <pc:picChg chg="del">
          <ac:chgData name="hoàn nguyễn" userId="a3ef0d7c900655ba" providerId="LiveId" clId="{9D8CB48C-A3C0-4515-A4F9-F13268389657}" dt="2025-06-28T17:49:30.140" v="3232" actId="478"/>
          <ac:picMkLst>
            <pc:docMk/>
            <pc:sldMk cId="3777240870" sldId="284"/>
            <ac:picMk id="4" creationId="{8DDE1359-AB37-AC63-8446-1B2560E69EEE}"/>
          </ac:picMkLst>
        </pc:picChg>
        <pc:picChg chg="add del mod">
          <ac:chgData name="hoàn nguyễn" userId="a3ef0d7c900655ba" providerId="LiveId" clId="{9D8CB48C-A3C0-4515-A4F9-F13268389657}" dt="2025-06-28T18:03:00.716" v="3404" actId="478"/>
          <ac:picMkLst>
            <pc:docMk/>
            <pc:sldMk cId="3777240870" sldId="284"/>
            <ac:picMk id="5" creationId="{718276D4-B2E2-E120-1E1A-CFC11952778C}"/>
          </ac:picMkLst>
        </pc:picChg>
        <pc:picChg chg="add mod">
          <ac:chgData name="hoàn nguyễn" userId="a3ef0d7c900655ba" providerId="LiveId" clId="{9D8CB48C-A3C0-4515-A4F9-F13268389657}" dt="2025-06-28T18:03:01.351" v="3405"/>
          <ac:picMkLst>
            <pc:docMk/>
            <pc:sldMk cId="3777240870" sldId="284"/>
            <ac:picMk id="10" creationId="{E7115CD6-8E67-1D1F-9990-A96856FD6923}"/>
          </ac:picMkLst>
        </pc:picChg>
      </pc:sldChg>
      <pc:sldChg chg="addSp delSp modSp add mod">
        <pc:chgData name="hoàn nguyễn" userId="a3ef0d7c900655ba" providerId="LiveId" clId="{9D8CB48C-A3C0-4515-A4F9-F13268389657}" dt="2025-06-28T18:38:29.861" v="4063"/>
        <pc:sldMkLst>
          <pc:docMk/>
          <pc:sldMk cId="698979402" sldId="285"/>
        </pc:sldMkLst>
        <pc:spChg chg="del mod">
          <ac:chgData name="hoàn nguyễn" userId="a3ef0d7c900655ba" providerId="LiveId" clId="{9D8CB48C-A3C0-4515-A4F9-F13268389657}" dt="2025-06-28T18:32:01.105" v="3986" actId="478"/>
          <ac:spMkLst>
            <pc:docMk/>
            <pc:sldMk cId="698979402" sldId="285"/>
            <ac:spMk id="6" creationId="{70BF1340-E5FF-E4D7-B150-A2C803391FC5}"/>
          </ac:spMkLst>
        </pc:spChg>
        <pc:spChg chg="mod">
          <ac:chgData name="hoàn nguyễn" userId="a3ef0d7c900655ba" providerId="LiveId" clId="{9D8CB48C-A3C0-4515-A4F9-F13268389657}" dt="2025-06-28T18:35:46.694" v="4031" actId="1076"/>
          <ac:spMkLst>
            <pc:docMk/>
            <pc:sldMk cId="698979402" sldId="285"/>
            <ac:spMk id="8" creationId="{16206443-320F-9773-CD69-AC9D8C7F03F1}"/>
          </ac:spMkLst>
        </pc:spChg>
        <pc:spChg chg="add mod">
          <ac:chgData name="hoàn nguyễn" userId="a3ef0d7c900655ba" providerId="LiveId" clId="{9D8CB48C-A3C0-4515-A4F9-F13268389657}" dt="2025-06-28T18:35:58.169" v="4033" actId="1076"/>
          <ac:spMkLst>
            <pc:docMk/>
            <pc:sldMk cId="698979402" sldId="285"/>
            <ac:spMk id="11" creationId="{2AB74842-54B0-43E6-152E-5EC72D37001A}"/>
          </ac:spMkLst>
        </pc:spChg>
        <pc:spChg chg="add del mod">
          <ac:chgData name="hoàn nguyễn" userId="a3ef0d7c900655ba" providerId="LiveId" clId="{9D8CB48C-A3C0-4515-A4F9-F13268389657}" dt="2025-06-28T18:33:22.712" v="4002" actId="11529"/>
          <ac:spMkLst>
            <pc:docMk/>
            <pc:sldMk cId="698979402" sldId="285"/>
            <ac:spMk id="12" creationId="{8B9A771E-D9E1-59F8-9048-A64D8CCE6607}"/>
          </ac:spMkLst>
        </pc:spChg>
        <pc:spChg chg="del">
          <ac:chgData name="hoàn nguyễn" userId="a3ef0d7c900655ba" providerId="LiveId" clId="{9D8CB48C-A3C0-4515-A4F9-F13268389657}" dt="2025-06-28T18:31:14.072" v="3974" actId="478"/>
          <ac:spMkLst>
            <pc:docMk/>
            <pc:sldMk cId="698979402" sldId="285"/>
            <ac:spMk id="13" creationId="{04CC3658-E424-B32A-5CA9-3F8A270DBE49}"/>
          </ac:spMkLst>
        </pc:spChg>
        <pc:spChg chg="del">
          <ac:chgData name="hoàn nguyễn" userId="a3ef0d7c900655ba" providerId="LiveId" clId="{9D8CB48C-A3C0-4515-A4F9-F13268389657}" dt="2025-06-28T18:31:16.241" v="3975" actId="478"/>
          <ac:spMkLst>
            <pc:docMk/>
            <pc:sldMk cId="698979402" sldId="285"/>
            <ac:spMk id="15" creationId="{CEB3F298-44C9-8A36-B0D4-AA3E80231817}"/>
          </ac:spMkLst>
        </pc:spChg>
        <pc:spChg chg="add mod">
          <ac:chgData name="hoàn nguyễn" userId="a3ef0d7c900655ba" providerId="LiveId" clId="{9D8CB48C-A3C0-4515-A4F9-F13268389657}" dt="2025-06-28T18:33:55.962" v="4006" actId="767"/>
          <ac:spMkLst>
            <pc:docMk/>
            <pc:sldMk cId="698979402" sldId="285"/>
            <ac:spMk id="19" creationId="{1E91B375-4712-5E8E-E3B1-2CF6009A892E}"/>
          </ac:spMkLst>
        </pc:spChg>
        <pc:spChg chg="add mod">
          <ac:chgData name="hoàn nguyễn" userId="a3ef0d7c900655ba" providerId="LiveId" clId="{9D8CB48C-A3C0-4515-A4F9-F13268389657}" dt="2025-06-28T18:36:31.909" v="4044" actId="1076"/>
          <ac:spMkLst>
            <pc:docMk/>
            <pc:sldMk cId="698979402" sldId="285"/>
            <ac:spMk id="29" creationId="{F6CC9893-1717-FEF9-0514-5A49C29DCE43}"/>
          </ac:spMkLst>
        </pc:spChg>
        <pc:grpChg chg="mod">
          <ac:chgData name="hoàn nguyễn" userId="a3ef0d7c900655ba" providerId="LiveId" clId="{9D8CB48C-A3C0-4515-A4F9-F13268389657}" dt="2025-06-28T18:35:49.961" v="4032" actId="1076"/>
          <ac:grpSpMkLst>
            <pc:docMk/>
            <pc:sldMk cId="698979402" sldId="285"/>
            <ac:grpSpMk id="7" creationId="{6DC57DEC-24E4-8484-B4E0-5A0095736464}"/>
          </ac:grpSpMkLst>
        </pc:grpChg>
        <pc:picChg chg="add mod">
          <ac:chgData name="hoàn nguyễn" userId="a3ef0d7c900655ba" providerId="LiveId" clId="{9D8CB48C-A3C0-4515-A4F9-F13268389657}" dt="2025-06-28T18:36:28.309" v="4042" actId="1076"/>
          <ac:picMkLst>
            <pc:docMk/>
            <pc:sldMk cId="698979402" sldId="285"/>
            <ac:picMk id="3" creationId="{ACD33EA1-FC03-605E-B86F-76DC059AE428}"/>
          </ac:picMkLst>
        </pc:picChg>
        <pc:picChg chg="add mod">
          <ac:chgData name="hoàn nguyễn" userId="a3ef0d7c900655ba" providerId="LiveId" clId="{9D8CB48C-A3C0-4515-A4F9-F13268389657}" dt="2025-06-28T18:38:15.786" v="4060" actId="1076"/>
          <ac:picMkLst>
            <pc:docMk/>
            <pc:sldMk cId="698979402" sldId="285"/>
            <ac:picMk id="5" creationId="{AB33D3F3-EC0B-D0AC-1FB8-04BC724B2FCE}"/>
          </ac:picMkLst>
        </pc:picChg>
        <pc:picChg chg="del">
          <ac:chgData name="hoàn nguyễn" userId="a3ef0d7c900655ba" providerId="LiveId" clId="{9D8CB48C-A3C0-4515-A4F9-F13268389657}" dt="2025-06-28T18:27:25.126" v="3973" actId="478"/>
          <ac:picMkLst>
            <pc:docMk/>
            <pc:sldMk cId="698979402" sldId="285"/>
            <ac:picMk id="10" creationId="{CB61CCB1-1F75-DBF3-0D9E-0C4DACB4064C}"/>
          </ac:picMkLst>
        </pc:picChg>
        <pc:inkChg chg="add del">
          <ac:chgData name="hoàn nguyễn" userId="a3ef0d7c900655ba" providerId="LiveId" clId="{9D8CB48C-A3C0-4515-A4F9-F13268389657}" dt="2025-06-28T18:34:53.714" v="4022"/>
          <ac:inkMkLst>
            <pc:docMk/>
            <pc:sldMk cId="698979402" sldId="285"/>
            <ac:inkMk id="20" creationId="{773D79A6-D351-4EB2-5C79-4F8BDAD7134D}"/>
          </ac:inkMkLst>
        </pc:inkChg>
        <pc:inkChg chg="add del">
          <ac:chgData name="hoàn nguyễn" userId="a3ef0d7c900655ba" providerId="LiveId" clId="{9D8CB48C-A3C0-4515-A4F9-F13268389657}" dt="2025-06-28T18:34:38.454" v="4018" actId="9405"/>
          <ac:inkMkLst>
            <pc:docMk/>
            <pc:sldMk cId="698979402" sldId="285"/>
            <ac:inkMk id="21" creationId="{435F3614-FBC3-2CA5-BA7B-24E82AAF395B}"/>
          </ac:inkMkLst>
        </pc:inkChg>
        <pc:inkChg chg="add">
          <ac:chgData name="hoàn nguyễn" userId="a3ef0d7c900655ba" providerId="LiveId" clId="{9D8CB48C-A3C0-4515-A4F9-F13268389657}" dt="2025-06-28T18:34:31.193" v="4014"/>
          <ac:inkMkLst>
            <pc:docMk/>
            <pc:sldMk cId="698979402" sldId="285"/>
            <ac:inkMk id="22" creationId="{BE5823C0-4592-1FCE-0E0D-6186EAED1741}"/>
          </ac:inkMkLst>
        </pc:inkChg>
        <pc:inkChg chg="add del">
          <ac:chgData name="hoàn nguyễn" userId="a3ef0d7c900655ba" providerId="LiveId" clId="{9D8CB48C-A3C0-4515-A4F9-F13268389657}" dt="2025-06-28T18:34:38.063" v="4017" actId="9405"/>
          <ac:inkMkLst>
            <pc:docMk/>
            <pc:sldMk cId="698979402" sldId="285"/>
            <ac:inkMk id="23" creationId="{E59D6047-239E-B9B5-60DA-8F6490071328}"/>
          </ac:inkMkLst>
        </pc:inkChg>
        <pc:inkChg chg="add del">
          <ac:chgData name="hoàn nguyễn" userId="a3ef0d7c900655ba" providerId="LiveId" clId="{9D8CB48C-A3C0-4515-A4F9-F13268389657}" dt="2025-06-28T18:34:44.232" v="4020"/>
          <ac:inkMkLst>
            <pc:docMk/>
            <pc:sldMk cId="698979402" sldId="285"/>
            <ac:inkMk id="24" creationId="{87282EC6-3BF7-9B88-514A-A29045EA4E59}"/>
          </ac:inkMkLst>
        </pc:inkChg>
        <pc:inkChg chg="add del mod">
          <ac:chgData name="hoàn nguyễn" userId="a3ef0d7c900655ba" providerId="LiveId" clId="{9D8CB48C-A3C0-4515-A4F9-F13268389657}" dt="2025-06-28T18:37:15.251" v="4046"/>
          <ac:inkMkLst>
            <pc:docMk/>
            <pc:sldMk cId="698979402" sldId="285"/>
            <ac:inkMk id="25" creationId="{7BD8D555-3B17-36B1-B7FB-04D8E102D60D}"/>
          </ac:inkMkLst>
        </pc:inkChg>
        <pc:inkChg chg="add del">
          <ac:chgData name="hoàn nguyễn" userId="a3ef0d7c900655ba" providerId="LiveId" clId="{9D8CB48C-A3C0-4515-A4F9-F13268389657}" dt="2025-06-28T18:35:00.622" v="4024"/>
          <ac:inkMkLst>
            <pc:docMk/>
            <pc:sldMk cId="698979402" sldId="285"/>
            <ac:inkMk id="26" creationId="{202EA7D3-9A49-59E6-E47D-FA3F12930633}"/>
          </ac:inkMkLst>
        </pc:inkChg>
        <pc:inkChg chg="add del mod">
          <ac:chgData name="hoàn nguyễn" userId="a3ef0d7c900655ba" providerId="LiveId" clId="{9D8CB48C-A3C0-4515-A4F9-F13268389657}" dt="2025-06-28T18:37:15.249" v="4045"/>
          <ac:inkMkLst>
            <pc:docMk/>
            <pc:sldMk cId="698979402" sldId="285"/>
            <ac:inkMk id="27" creationId="{6FF608EF-B680-291C-6B55-FF5A5DD7284D}"/>
          </ac:inkMkLst>
        </pc:inkChg>
        <pc:inkChg chg="add del">
          <ac:chgData name="hoàn nguyễn" userId="a3ef0d7c900655ba" providerId="LiveId" clId="{9D8CB48C-A3C0-4515-A4F9-F13268389657}" dt="2025-06-28T18:35:07.149" v="4027" actId="9405"/>
          <ac:inkMkLst>
            <pc:docMk/>
            <pc:sldMk cId="698979402" sldId="285"/>
            <ac:inkMk id="28" creationId="{EE1B628C-4608-48BC-6F94-8B17DDA8FF8D}"/>
          </ac:inkMkLst>
        </pc:inkChg>
        <pc:inkChg chg="add del">
          <ac:chgData name="hoàn nguyễn" userId="a3ef0d7c900655ba" providerId="LiveId" clId="{9D8CB48C-A3C0-4515-A4F9-F13268389657}" dt="2025-06-28T18:37:23.613" v="4048" actId="9405"/>
          <ac:inkMkLst>
            <pc:docMk/>
            <pc:sldMk cId="698979402" sldId="285"/>
            <ac:inkMk id="30" creationId="{938CAA9C-023C-DB6B-EF76-D32E4AA9E8B0}"/>
          </ac:inkMkLst>
        </pc:inkChg>
        <pc:inkChg chg="add del">
          <ac:chgData name="hoàn nguyễn" userId="a3ef0d7c900655ba" providerId="LiveId" clId="{9D8CB48C-A3C0-4515-A4F9-F13268389657}" dt="2025-06-28T18:37:27.128" v="4050"/>
          <ac:inkMkLst>
            <pc:docMk/>
            <pc:sldMk cId="698979402" sldId="285"/>
            <ac:inkMk id="31" creationId="{3038760F-B6B2-39A6-73DB-2FEEE6CB4D2C}"/>
          </ac:inkMkLst>
        </pc:inkChg>
        <pc:inkChg chg="add mod">
          <ac:chgData name="hoàn nguyễn" userId="a3ef0d7c900655ba" providerId="LiveId" clId="{9D8CB48C-A3C0-4515-A4F9-F13268389657}" dt="2025-06-28T18:37:28.965" v="4051"/>
          <ac:inkMkLst>
            <pc:docMk/>
            <pc:sldMk cId="698979402" sldId="285"/>
            <ac:inkMk id="32" creationId="{E03ED4EE-37FB-2D92-ABFB-3705F67A7E90}"/>
          </ac:inkMkLst>
        </pc:inkChg>
        <pc:inkChg chg="add del">
          <ac:chgData name="hoàn nguyễn" userId="a3ef0d7c900655ba" providerId="LiveId" clId="{9D8CB48C-A3C0-4515-A4F9-F13268389657}" dt="2025-06-28T18:37:35.014" v="4053"/>
          <ac:inkMkLst>
            <pc:docMk/>
            <pc:sldMk cId="698979402" sldId="285"/>
            <ac:inkMk id="33" creationId="{204F4726-12F3-0564-2CE5-873E77F52E15}"/>
          </ac:inkMkLst>
        </pc:inkChg>
        <pc:inkChg chg="add mod">
          <ac:chgData name="hoàn nguyễn" userId="a3ef0d7c900655ba" providerId="LiveId" clId="{9D8CB48C-A3C0-4515-A4F9-F13268389657}" dt="2025-06-28T18:37:37.844" v="4054"/>
          <ac:inkMkLst>
            <pc:docMk/>
            <pc:sldMk cId="698979402" sldId="285"/>
            <ac:inkMk id="34" creationId="{47B91A8A-B93D-5F93-5A60-9899670D5FD0}"/>
          </ac:inkMkLst>
        </pc:inkChg>
        <pc:inkChg chg="add del">
          <ac:chgData name="hoàn nguyễn" userId="a3ef0d7c900655ba" providerId="LiveId" clId="{9D8CB48C-A3C0-4515-A4F9-F13268389657}" dt="2025-06-28T18:38:00.369" v="4057"/>
          <ac:inkMkLst>
            <pc:docMk/>
            <pc:sldMk cId="698979402" sldId="285"/>
            <ac:inkMk id="35" creationId="{ECF74648-AC88-4F0D-6ADA-B529E559AE09}"/>
          </ac:inkMkLst>
        </pc:inkChg>
        <pc:inkChg chg="add del mod">
          <ac:chgData name="hoàn nguyễn" userId="a3ef0d7c900655ba" providerId="LiveId" clId="{9D8CB48C-A3C0-4515-A4F9-F13268389657}" dt="2025-06-28T18:38:11.629" v="4059"/>
          <ac:inkMkLst>
            <pc:docMk/>
            <pc:sldMk cId="698979402" sldId="285"/>
            <ac:inkMk id="36" creationId="{74667E89-EBAE-1A86-5F3A-A1CBBF4EA9B6}"/>
          </ac:inkMkLst>
        </pc:inkChg>
        <pc:inkChg chg="add del">
          <ac:chgData name="hoàn nguyễn" userId="a3ef0d7c900655ba" providerId="LiveId" clId="{9D8CB48C-A3C0-4515-A4F9-F13268389657}" dt="2025-06-28T18:38:27.998" v="4062"/>
          <ac:inkMkLst>
            <pc:docMk/>
            <pc:sldMk cId="698979402" sldId="285"/>
            <ac:inkMk id="37" creationId="{F3970F3C-424A-DDFB-5397-81B9B180B1BD}"/>
          </ac:inkMkLst>
        </pc:inkChg>
        <pc:inkChg chg="add mod">
          <ac:chgData name="hoàn nguyễn" userId="a3ef0d7c900655ba" providerId="LiveId" clId="{9D8CB48C-A3C0-4515-A4F9-F13268389657}" dt="2025-06-28T18:38:29.861" v="4063"/>
          <ac:inkMkLst>
            <pc:docMk/>
            <pc:sldMk cId="698979402" sldId="285"/>
            <ac:inkMk id="38" creationId="{5916350B-3AD3-9A49-2C25-24824FC33A0D}"/>
          </ac:inkMkLst>
        </pc:inkChg>
        <pc:cxnChg chg="add del mod">
          <ac:chgData name="hoàn nguyễn" userId="a3ef0d7c900655ba" providerId="LiveId" clId="{9D8CB48C-A3C0-4515-A4F9-F13268389657}" dt="2025-06-28T18:33:47.318" v="4005" actId="478"/>
          <ac:cxnSpMkLst>
            <pc:docMk/>
            <pc:sldMk cId="698979402" sldId="285"/>
            <ac:cxnSpMk id="16" creationId="{8D0A0EB8-96B5-FC0C-9ABF-5437DE9E1A0E}"/>
          </ac:cxnSpMkLst>
        </pc:cxnChg>
      </pc:sldChg>
      <pc:sldChg chg="add">
        <pc:chgData name="hoàn nguyễn" userId="a3ef0d7c900655ba" providerId="LiveId" clId="{9D8CB48C-A3C0-4515-A4F9-F13268389657}" dt="2025-06-28T21:28:34.225" v="4064" actId="2890"/>
        <pc:sldMkLst>
          <pc:docMk/>
          <pc:sldMk cId="2195923196" sldId="286"/>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CCCF754-13EE-4C4D-BD9E-23373CBAADCB}" type="datetimeFigureOut">
              <a:rPr lang="en-US" smtClean="0"/>
              <a:t>10/3/2025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0A5609C-00B1-4265-86BC-8A3875278274}" type="slidenum">
              <a:rPr lang="en-US" smtClean="0"/>
              <a:t>‹#›</a:t>
            </a:fld>
            <a:endParaRPr lang="en-US"/>
          </a:p>
        </p:txBody>
      </p:sp>
    </p:spTree>
    <p:extLst>
      <p:ext uri="{BB962C8B-B14F-4D97-AF65-F5344CB8AC3E}">
        <p14:creationId xmlns:p14="http://schemas.microsoft.com/office/powerpoint/2010/main" val="15892466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0A5609C-00B1-4265-86BC-8A3875278274}" type="slidenum">
              <a:rPr lang="en-US" smtClean="0"/>
              <a:t>2</a:t>
            </a:fld>
            <a:endParaRPr lang="en-US"/>
          </a:p>
        </p:txBody>
      </p:sp>
    </p:spTree>
    <p:extLst>
      <p:ext uri="{BB962C8B-B14F-4D97-AF65-F5344CB8AC3E}">
        <p14:creationId xmlns:p14="http://schemas.microsoft.com/office/powerpoint/2010/main" val="10438748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97B16C-8F98-3C3E-A1E3-EE612BC2235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2E1845C-98EA-47EF-E5A1-85822901618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B63561E-4990-E4CF-3B05-43F5EAB99836}"/>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26D6052C-C841-A30C-5089-EECBE5BE9FE1}"/>
              </a:ext>
            </a:extLst>
          </p:cNvPr>
          <p:cNvSpPr>
            <a:spLocks noGrp="1"/>
          </p:cNvSpPr>
          <p:nvPr>
            <p:ph type="sldNum" sz="quarter" idx="5"/>
          </p:nvPr>
        </p:nvSpPr>
        <p:spPr/>
        <p:txBody>
          <a:bodyPr/>
          <a:lstStyle/>
          <a:p>
            <a:fld id="{60A5609C-00B1-4265-86BC-8A3875278274}" type="slidenum">
              <a:rPr lang="en-US" smtClean="0"/>
              <a:t>11</a:t>
            </a:fld>
            <a:endParaRPr lang="en-US"/>
          </a:p>
        </p:txBody>
      </p:sp>
    </p:spTree>
    <p:extLst>
      <p:ext uri="{BB962C8B-B14F-4D97-AF65-F5344CB8AC3E}">
        <p14:creationId xmlns:p14="http://schemas.microsoft.com/office/powerpoint/2010/main" val="22552842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0B85BE-6BEC-8AC3-20B8-F2BC6D0CFEE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880B4E9-C3E7-BC00-ACF7-BBC3D6AA2A0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D582943-8E4A-0C5B-422F-9EE008727B3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7A91ADF-70D6-7258-8800-0F2E1CFEE80B}"/>
              </a:ext>
            </a:extLst>
          </p:cNvPr>
          <p:cNvSpPr>
            <a:spLocks noGrp="1"/>
          </p:cNvSpPr>
          <p:nvPr>
            <p:ph type="sldNum" sz="quarter" idx="5"/>
          </p:nvPr>
        </p:nvSpPr>
        <p:spPr/>
        <p:txBody>
          <a:bodyPr/>
          <a:lstStyle/>
          <a:p>
            <a:fld id="{60A5609C-00B1-4265-86BC-8A3875278274}" type="slidenum">
              <a:rPr lang="en-US" smtClean="0"/>
              <a:t>12</a:t>
            </a:fld>
            <a:endParaRPr lang="en-US"/>
          </a:p>
        </p:txBody>
      </p:sp>
    </p:spTree>
    <p:extLst>
      <p:ext uri="{BB962C8B-B14F-4D97-AF65-F5344CB8AC3E}">
        <p14:creationId xmlns:p14="http://schemas.microsoft.com/office/powerpoint/2010/main" val="30120274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04C12D-2C53-45B9-232F-B74F8F3B3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F3D2CA5-914D-51DC-4395-438B2D9657F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76239D3-EA08-1F26-5238-9660BEF7D488}"/>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F163192E-630B-E2E6-DD71-6DE66BA870E3}"/>
              </a:ext>
            </a:extLst>
          </p:cNvPr>
          <p:cNvSpPr>
            <a:spLocks noGrp="1"/>
          </p:cNvSpPr>
          <p:nvPr>
            <p:ph type="sldNum" sz="quarter" idx="5"/>
          </p:nvPr>
        </p:nvSpPr>
        <p:spPr/>
        <p:txBody>
          <a:bodyPr/>
          <a:lstStyle/>
          <a:p>
            <a:fld id="{60A5609C-00B1-4265-86BC-8A3875278274}" type="slidenum">
              <a:rPr lang="en-US" smtClean="0"/>
              <a:t>13</a:t>
            </a:fld>
            <a:endParaRPr lang="en-US"/>
          </a:p>
        </p:txBody>
      </p:sp>
    </p:spTree>
    <p:extLst>
      <p:ext uri="{BB962C8B-B14F-4D97-AF65-F5344CB8AC3E}">
        <p14:creationId xmlns:p14="http://schemas.microsoft.com/office/powerpoint/2010/main" val="12594442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4604F0-365E-1D1F-8120-C18349D68F4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F5D8E9A-3D23-1708-435E-A623533FA27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6B7AC64-64F2-EE79-3845-79C39C228CC5}"/>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9BDFE92B-D7D0-E8F4-2697-15A76B73936E}"/>
              </a:ext>
            </a:extLst>
          </p:cNvPr>
          <p:cNvSpPr>
            <a:spLocks noGrp="1"/>
          </p:cNvSpPr>
          <p:nvPr>
            <p:ph type="sldNum" sz="quarter" idx="5"/>
          </p:nvPr>
        </p:nvSpPr>
        <p:spPr/>
        <p:txBody>
          <a:bodyPr/>
          <a:lstStyle/>
          <a:p>
            <a:fld id="{60A5609C-00B1-4265-86BC-8A3875278274}" type="slidenum">
              <a:rPr lang="en-US" smtClean="0"/>
              <a:t>14</a:t>
            </a:fld>
            <a:endParaRPr lang="en-US"/>
          </a:p>
        </p:txBody>
      </p:sp>
    </p:spTree>
    <p:extLst>
      <p:ext uri="{BB962C8B-B14F-4D97-AF65-F5344CB8AC3E}">
        <p14:creationId xmlns:p14="http://schemas.microsoft.com/office/powerpoint/2010/main" val="39245273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9C6FB8-08A4-46EC-F65F-BBE785572C1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641A01B-DBDE-E26C-B1E7-F6324DB7782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E4310B8-0528-61B8-B209-0764D9FCC29A}"/>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B22394EC-B932-73BC-CDAB-D2832F72F0E1}"/>
              </a:ext>
            </a:extLst>
          </p:cNvPr>
          <p:cNvSpPr>
            <a:spLocks noGrp="1"/>
          </p:cNvSpPr>
          <p:nvPr>
            <p:ph type="sldNum" sz="quarter" idx="5"/>
          </p:nvPr>
        </p:nvSpPr>
        <p:spPr/>
        <p:txBody>
          <a:bodyPr/>
          <a:lstStyle/>
          <a:p>
            <a:fld id="{60A5609C-00B1-4265-86BC-8A3875278274}" type="slidenum">
              <a:rPr lang="en-US" smtClean="0"/>
              <a:t>15</a:t>
            </a:fld>
            <a:endParaRPr lang="en-US"/>
          </a:p>
        </p:txBody>
      </p:sp>
    </p:spTree>
    <p:extLst>
      <p:ext uri="{BB962C8B-B14F-4D97-AF65-F5344CB8AC3E}">
        <p14:creationId xmlns:p14="http://schemas.microsoft.com/office/powerpoint/2010/main" val="12482756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0EA141-977F-1323-4140-7C2BAF4BB0D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7187659-488D-2639-5152-60AA90F4696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9A5C969-C24E-63F3-23EF-DF3E908A8A7C}"/>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93DA9641-8074-ED6D-D7BD-1B5E5CFEB77C}"/>
              </a:ext>
            </a:extLst>
          </p:cNvPr>
          <p:cNvSpPr>
            <a:spLocks noGrp="1"/>
          </p:cNvSpPr>
          <p:nvPr>
            <p:ph type="sldNum" sz="quarter" idx="5"/>
          </p:nvPr>
        </p:nvSpPr>
        <p:spPr/>
        <p:txBody>
          <a:bodyPr/>
          <a:lstStyle/>
          <a:p>
            <a:fld id="{60A5609C-00B1-4265-86BC-8A3875278274}" type="slidenum">
              <a:rPr lang="en-US" smtClean="0"/>
              <a:t>16</a:t>
            </a:fld>
            <a:endParaRPr lang="en-US"/>
          </a:p>
        </p:txBody>
      </p:sp>
    </p:spTree>
    <p:extLst>
      <p:ext uri="{BB962C8B-B14F-4D97-AF65-F5344CB8AC3E}">
        <p14:creationId xmlns:p14="http://schemas.microsoft.com/office/powerpoint/2010/main" val="4207314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6D1FC9-B908-ECB9-C8B3-0A8E4AC478D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2D0B54E-4597-F337-A313-252FEF4EB0E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C4A0644-5F3F-480F-3D42-1581867FFEBF}"/>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E8228A2C-CCD0-433D-CAEA-5056A2F6143F}"/>
              </a:ext>
            </a:extLst>
          </p:cNvPr>
          <p:cNvSpPr>
            <a:spLocks noGrp="1"/>
          </p:cNvSpPr>
          <p:nvPr>
            <p:ph type="sldNum" sz="quarter" idx="5"/>
          </p:nvPr>
        </p:nvSpPr>
        <p:spPr/>
        <p:txBody>
          <a:bodyPr/>
          <a:lstStyle/>
          <a:p>
            <a:fld id="{60A5609C-00B1-4265-86BC-8A3875278274}" type="slidenum">
              <a:rPr lang="en-US" smtClean="0"/>
              <a:t>17</a:t>
            </a:fld>
            <a:endParaRPr lang="en-US"/>
          </a:p>
        </p:txBody>
      </p:sp>
    </p:spTree>
    <p:extLst>
      <p:ext uri="{BB962C8B-B14F-4D97-AF65-F5344CB8AC3E}">
        <p14:creationId xmlns:p14="http://schemas.microsoft.com/office/powerpoint/2010/main" val="27530779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1CF845-F664-A822-98B1-E68E92E645B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AF0BC49-3E7F-218D-20CA-F079DFD9EB0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3FD223F-1E87-07E2-A460-0D55FC359ECF}"/>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47A1DA19-7444-B534-0819-330FCC7946C9}"/>
              </a:ext>
            </a:extLst>
          </p:cNvPr>
          <p:cNvSpPr>
            <a:spLocks noGrp="1"/>
          </p:cNvSpPr>
          <p:nvPr>
            <p:ph type="sldNum" sz="quarter" idx="5"/>
          </p:nvPr>
        </p:nvSpPr>
        <p:spPr/>
        <p:txBody>
          <a:bodyPr/>
          <a:lstStyle/>
          <a:p>
            <a:fld id="{60A5609C-00B1-4265-86BC-8A3875278274}" type="slidenum">
              <a:rPr lang="en-US" smtClean="0"/>
              <a:t>18</a:t>
            </a:fld>
            <a:endParaRPr lang="en-US"/>
          </a:p>
        </p:txBody>
      </p:sp>
    </p:spTree>
    <p:extLst>
      <p:ext uri="{BB962C8B-B14F-4D97-AF65-F5344CB8AC3E}">
        <p14:creationId xmlns:p14="http://schemas.microsoft.com/office/powerpoint/2010/main" val="27436939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09ABB4-0ACD-9373-0B19-1C554EFD86D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2896005-7CEE-CA45-F4B5-008E78D2D5A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CC7B5D6-B26B-76D1-F6B0-D1D63182C8DF}"/>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5C718520-6807-4553-2B62-B36896A731AB}"/>
              </a:ext>
            </a:extLst>
          </p:cNvPr>
          <p:cNvSpPr>
            <a:spLocks noGrp="1"/>
          </p:cNvSpPr>
          <p:nvPr>
            <p:ph type="sldNum" sz="quarter" idx="5"/>
          </p:nvPr>
        </p:nvSpPr>
        <p:spPr/>
        <p:txBody>
          <a:bodyPr/>
          <a:lstStyle/>
          <a:p>
            <a:fld id="{60A5609C-00B1-4265-86BC-8A3875278274}" type="slidenum">
              <a:rPr lang="en-US" smtClean="0"/>
              <a:t>19</a:t>
            </a:fld>
            <a:endParaRPr lang="en-US"/>
          </a:p>
        </p:txBody>
      </p:sp>
    </p:spTree>
    <p:extLst>
      <p:ext uri="{BB962C8B-B14F-4D97-AF65-F5344CB8AC3E}">
        <p14:creationId xmlns:p14="http://schemas.microsoft.com/office/powerpoint/2010/main" val="31708039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AD7D69-7E37-8CCE-E9CE-B578A48FB5F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D9C56A7-2FF3-CDE1-9D05-3E4DB51D4E7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9898638-5EA9-4B3C-65E7-659F48B9C72B}"/>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BE3DD16B-A14F-5D16-1FCA-3DF175C4E061}"/>
              </a:ext>
            </a:extLst>
          </p:cNvPr>
          <p:cNvSpPr>
            <a:spLocks noGrp="1"/>
          </p:cNvSpPr>
          <p:nvPr>
            <p:ph type="sldNum" sz="quarter" idx="5"/>
          </p:nvPr>
        </p:nvSpPr>
        <p:spPr/>
        <p:txBody>
          <a:bodyPr/>
          <a:lstStyle/>
          <a:p>
            <a:fld id="{60A5609C-00B1-4265-86BC-8A3875278274}" type="slidenum">
              <a:rPr lang="en-US" smtClean="0"/>
              <a:t>20</a:t>
            </a:fld>
            <a:endParaRPr lang="en-US"/>
          </a:p>
        </p:txBody>
      </p:sp>
    </p:spTree>
    <p:extLst>
      <p:ext uri="{BB962C8B-B14F-4D97-AF65-F5344CB8AC3E}">
        <p14:creationId xmlns:p14="http://schemas.microsoft.com/office/powerpoint/2010/main" val="30718599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BF3EB3-AFA8-EBC7-D201-F85FDC88636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2DD8186-2CD3-E7DE-0559-9058B8B2066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6D2692D-A6F6-4DB7-FE1A-3001C611F809}"/>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B201425C-B876-45CE-BBC6-6FF53F0A1AFF}"/>
              </a:ext>
            </a:extLst>
          </p:cNvPr>
          <p:cNvSpPr>
            <a:spLocks noGrp="1"/>
          </p:cNvSpPr>
          <p:nvPr>
            <p:ph type="sldNum" sz="quarter" idx="5"/>
          </p:nvPr>
        </p:nvSpPr>
        <p:spPr/>
        <p:txBody>
          <a:bodyPr/>
          <a:lstStyle/>
          <a:p>
            <a:fld id="{60A5609C-00B1-4265-86BC-8A3875278274}" type="slidenum">
              <a:rPr lang="en-US" smtClean="0"/>
              <a:t>3</a:t>
            </a:fld>
            <a:endParaRPr lang="en-US"/>
          </a:p>
        </p:txBody>
      </p:sp>
    </p:spTree>
    <p:extLst>
      <p:ext uri="{BB962C8B-B14F-4D97-AF65-F5344CB8AC3E}">
        <p14:creationId xmlns:p14="http://schemas.microsoft.com/office/powerpoint/2010/main" val="12628780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79A068-D949-5572-4AB1-4B4E4114B33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CC1DCB7-64FD-9B41-E39C-7951D753C82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DEC165D-9237-A840-3041-7C6AF5507D44}"/>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1538BC04-97F1-FACB-E538-E70AAB136A47}"/>
              </a:ext>
            </a:extLst>
          </p:cNvPr>
          <p:cNvSpPr>
            <a:spLocks noGrp="1"/>
          </p:cNvSpPr>
          <p:nvPr>
            <p:ph type="sldNum" sz="quarter" idx="5"/>
          </p:nvPr>
        </p:nvSpPr>
        <p:spPr/>
        <p:txBody>
          <a:bodyPr/>
          <a:lstStyle/>
          <a:p>
            <a:fld id="{60A5609C-00B1-4265-86BC-8A3875278274}" type="slidenum">
              <a:rPr lang="en-US" smtClean="0"/>
              <a:t>21</a:t>
            </a:fld>
            <a:endParaRPr lang="en-US"/>
          </a:p>
        </p:txBody>
      </p:sp>
    </p:spTree>
    <p:extLst>
      <p:ext uri="{BB962C8B-B14F-4D97-AF65-F5344CB8AC3E}">
        <p14:creationId xmlns:p14="http://schemas.microsoft.com/office/powerpoint/2010/main" val="9071620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34688F-AFB4-788C-C21A-972179420A3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7048A9A-7AD8-4997-3D61-3C936CF2084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E963652-F0AD-AD56-98F0-03D68296F88D}"/>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0CD629DE-FFAD-AD7A-E358-E1ABB0923E23}"/>
              </a:ext>
            </a:extLst>
          </p:cNvPr>
          <p:cNvSpPr>
            <a:spLocks noGrp="1"/>
          </p:cNvSpPr>
          <p:nvPr>
            <p:ph type="sldNum" sz="quarter" idx="5"/>
          </p:nvPr>
        </p:nvSpPr>
        <p:spPr/>
        <p:txBody>
          <a:bodyPr/>
          <a:lstStyle/>
          <a:p>
            <a:fld id="{60A5609C-00B1-4265-86BC-8A3875278274}" type="slidenum">
              <a:rPr lang="en-US" smtClean="0"/>
              <a:t>22</a:t>
            </a:fld>
            <a:endParaRPr lang="en-US"/>
          </a:p>
        </p:txBody>
      </p:sp>
    </p:spTree>
    <p:extLst>
      <p:ext uri="{BB962C8B-B14F-4D97-AF65-F5344CB8AC3E}">
        <p14:creationId xmlns:p14="http://schemas.microsoft.com/office/powerpoint/2010/main" val="323471986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C84562-689A-6BF4-C179-A7B0CCADE6A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8E8DDE9-475F-06A9-C9A9-3D46F35F0E3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2BD3C93-5B73-EFAB-7B5C-6282D060DA65}"/>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E2B72066-A721-A2DD-94A9-76E4C2989720}"/>
              </a:ext>
            </a:extLst>
          </p:cNvPr>
          <p:cNvSpPr>
            <a:spLocks noGrp="1"/>
          </p:cNvSpPr>
          <p:nvPr>
            <p:ph type="sldNum" sz="quarter" idx="5"/>
          </p:nvPr>
        </p:nvSpPr>
        <p:spPr/>
        <p:txBody>
          <a:bodyPr/>
          <a:lstStyle/>
          <a:p>
            <a:fld id="{60A5609C-00B1-4265-86BC-8A3875278274}" type="slidenum">
              <a:rPr lang="en-US" smtClean="0"/>
              <a:t>23</a:t>
            </a:fld>
            <a:endParaRPr lang="en-US"/>
          </a:p>
        </p:txBody>
      </p:sp>
    </p:spTree>
    <p:extLst>
      <p:ext uri="{BB962C8B-B14F-4D97-AF65-F5344CB8AC3E}">
        <p14:creationId xmlns:p14="http://schemas.microsoft.com/office/powerpoint/2010/main" val="188224289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BB39B8-7813-AEA6-35A1-CF7E008DAC4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41678B9-38D4-8FEC-77CB-F37C42E3729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DDA5C24-E663-5FEB-CD9A-FE903DA943B7}"/>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2F201885-F394-ED95-16F4-94D24EB21C3F}"/>
              </a:ext>
            </a:extLst>
          </p:cNvPr>
          <p:cNvSpPr>
            <a:spLocks noGrp="1"/>
          </p:cNvSpPr>
          <p:nvPr>
            <p:ph type="sldNum" sz="quarter" idx="5"/>
          </p:nvPr>
        </p:nvSpPr>
        <p:spPr/>
        <p:txBody>
          <a:bodyPr/>
          <a:lstStyle/>
          <a:p>
            <a:fld id="{60A5609C-00B1-4265-86BC-8A3875278274}" type="slidenum">
              <a:rPr lang="en-US" smtClean="0"/>
              <a:t>24</a:t>
            </a:fld>
            <a:endParaRPr lang="en-US"/>
          </a:p>
        </p:txBody>
      </p:sp>
    </p:spTree>
    <p:extLst>
      <p:ext uri="{BB962C8B-B14F-4D97-AF65-F5344CB8AC3E}">
        <p14:creationId xmlns:p14="http://schemas.microsoft.com/office/powerpoint/2010/main" val="226138785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887D53-F830-2C17-B45A-C590146DB21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5CC79CC-0080-82F6-1933-D541DC2601F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262CB79-10DD-E42C-243C-3BFD257AD18D}"/>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1819B489-61BA-0A63-CE4A-9FEE54DDEA00}"/>
              </a:ext>
            </a:extLst>
          </p:cNvPr>
          <p:cNvSpPr>
            <a:spLocks noGrp="1"/>
          </p:cNvSpPr>
          <p:nvPr>
            <p:ph type="sldNum" sz="quarter" idx="5"/>
          </p:nvPr>
        </p:nvSpPr>
        <p:spPr/>
        <p:txBody>
          <a:bodyPr/>
          <a:lstStyle/>
          <a:p>
            <a:fld id="{60A5609C-00B1-4265-86BC-8A3875278274}" type="slidenum">
              <a:rPr lang="en-US" smtClean="0"/>
              <a:t>25</a:t>
            </a:fld>
            <a:endParaRPr lang="en-US"/>
          </a:p>
        </p:txBody>
      </p:sp>
    </p:spTree>
    <p:extLst>
      <p:ext uri="{BB962C8B-B14F-4D97-AF65-F5344CB8AC3E}">
        <p14:creationId xmlns:p14="http://schemas.microsoft.com/office/powerpoint/2010/main" val="171476820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9CEAA5-0923-BEFF-3FFF-4501E11B15B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2955EAD-E67C-513A-AE5C-B7C7A5A2DFB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4D2961D-075E-243A-5D87-075096BFF941}"/>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22CB1592-1C77-4D92-2046-F5C5FFD71C6A}"/>
              </a:ext>
            </a:extLst>
          </p:cNvPr>
          <p:cNvSpPr>
            <a:spLocks noGrp="1"/>
          </p:cNvSpPr>
          <p:nvPr>
            <p:ph type="sldNum" sz="quarter" idx="5"/>
          </p:nvPr>
        </p:nvSpPr>
        <p:spPr/>
        <p:txBody>
          <a:bodyPr/>
          <a:lstStyle/>
          <a:p>
            <a:fld id="{60A5609C-00B1-4265-86BC-8A3875278274}" type="slidenum">
              <a:rPr lang="en-US" smtClean="0"/>
              <a:t>26</a:t>
            </a:fld>
            <a:endParaRPr lang="en-US"/>
          </a:p>
        </p:txBody>
      </p:sp>
    </p:spTree>
    <p:extLst>
      <p:ext uri="{BB962C8B-B14F-4D97-AF65-F5344CB8AC3E}">
        <p14:creationId xmlns:p14="http://schemas.microsoft.com/office/powerpoint/2010/main" val="320332903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0A5609C-00B1-4265-86BC-8A3875278274}" type="slidenum">
              <a:rPr lang="en-US" smtClean="0"/>
              <a:t>27</a:t>
            </a:fld>
            <a:endParaRPr lang="en-US"/>
          </a:p>
        </p:txBody>
      </p:sp>
    </p:spTree>
    <p:extLst>
      <p:ext uri="{BB962C8B-B14F-4D97-AF65-F5344CB8AC3E}">
        <p14:creationId xmlns:p14="http://schemas.microsoft.com/office/powerpoint/2010/main" val="15251427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BF3EB3-AFA8-EBC7-D201-F85FDC88636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2DD8186-2CD3-E7DE-0559-9058B8B2066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6D2692D-A6F6-4DB7-FE1A-3001C611F809}"/>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B201425C-B876-45CE-BBC6-6FF53F0A1AFF}"/>
              </a:ext>
            </a:extLst>
          </p:cNvPr>
          <p:cNvSpPr>
            <a:spLocks noGrp="1"/>
          </p:cNvSpPr>
          <p:nvPr>
            <p:ph type="sldNum" sz="quarter" idx="5"/>
          </p:nvPr>
        </p:nvSpPr>
        <p:spPr/>
        <p:txBody>
          <a:bodyPr/>
          <a:lstStyle/>
          <a:p>
            <a:fld id="{60A5609C-00B1-4265-86BC-8A3875278274}" type="slidenum">
              <a:rPr lang="en-US" smtClean="0"/>
              <a:t>4</a:t>
            </a:fld>
            <a:endParaRPr lang="en-US"/>
          </a:p>
        </p:txBody>
      </p:sp>
    </p:spTree>
    <p:extLst>
      <p:ext uri="{BB962C8B-B14F-4D97-AF65-F5344CB8AC3E}">
        <p14:creationId xmlns:p14="http://schemas.microsoft.com/office/powerpoint/2010/main" val="33385412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5AB4F2-0D15-2C72-9E9C-6110DA5F67B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E012258-23E6-3719-6BBA-9389D95C6A0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82D614E-27D1-A726-C5CB-A1923A950635}"/>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247F5F90-2E27-4B0C-3082-80275575E9C3}"/>
              </a:ext>
            </a:extLst>
          </p:cNvPr>
          <p:cNvSpPr>
            <a:spLocks noGrp="1"/>
          </p:cNvSpPr>
          <p:nvPr>
            <p:ph type="sldNum" sz="quarter" idx="5"/>
          </p:nvPr>
        </p:nvSpPr>
        <p:spPr/>
        <p:txBody>
          <a:bodyPr/>
          <a:lstStyle/>
          <a:p>
            <a:fld id="{60A5609C-00B1-4265-86BC-8A3875278274}" type="slidenum">
              <a:rPr lang="en-US" smtClean="0"/>
              <a:t>5</a:t>
            </a:fld>
            <a:endParaRPr lang="en-US"/>
          </a:p>
        </p:txBody>
      </p:sp>
    </p:spTree>
    <p:extLst>
      <p:ext uri="{BB962C8B-B14F-4D97-AF65-F5344CB8AC3E}">
        <p14:creationId xmlns:p14="http://schemas.microsoft.com/office/powerpoint/2010/main" val="12248006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347127-B945-4C37-F53E-0E494603318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0CDF9A8-52F5-F3C2-B416-78296CE9C85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567EE04-1F4D-C4EC-A16B-62016A009A8C}"/>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275D26B5-0969-00DA-2A89-F6B2F96EA784}"/>
              </a:ext>
            </a:extLst>
          </p:cNvPr>
          <p:cNvSpPr>
            <a:spLocks noGrp="1"/>
          </p:cNvSpPr>
          <p:nvPr>
            <p:ph type="sldNum" sz="quarter" idx="5"/>
          </p:nvPr>
        </p:nvSpPr>
        <p:spPr/>
        <p:txBody>
          <a:bodyPr/>
          <a:lstStyle/>
          <a:p>
            <a:fld id="{60A5609C-00B1-4265-86BC-8A3875278274}" type="slidenum">
              <a:rPr lang="en-US" smtClean="0"/>
              <a:t>6</a:t>
            </a:fld>
            <a:endParaRPr lang="en-US"/>
          </a:p>
        </p:txBody>
      </p:sp>
    </p:spTree>
    <p:extLst>
      <p:ext uri="{BB962C8B-B14F-4D97-AF65-F5344CB8AC3E}">
        <p14:creationId xmlns:p14="http://schemas.microsoft.com/office/powerpoint/2010/main" val="13682978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DAF7CB-4F24-DC53-95D4-63501B08AC0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26EB725-72F0-BF35-6194-43C78174F55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0F0723A-E62F-9F6B-EE63-ED8CB02FF61F}"/>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F03933E2-EE23-9182-B19B-3B2F360D5C9F}"/>
              </a:ext>
            </a:extLst>
          </p:cNvPr>
          <p:cNvSpPr>
            <a:spLocks noGrp="1"/>
          </p:cNvSpPr>
          <p:nvPr>
            <p:ph type="sldNum" sz="quarter" idx="5"/>
          </p:nvPr>
        </p:nvSpPr>
        <p:spPr/>
        <p:txBody>
          <a:bodyPr/>
          <a:lstStyle/>
          <a:p>
            <a:fld id="{60A5609C-00B1-4265-86BC-8A3875278274}" type="slidenum">
              <a:rPr lang="en-US" smtClean="0"/>
              <a:t>7</a:t>
            </a:fld>
            <a:endParaRPr lang="en-US"/>
          </a:p>
        </p:txBody>
      </p:sp>
    </p:spTree>
    <p:extLst>
      <p:ext uri="{BB962C8B-B14F-4D97-AF65-F5344CB8AC3E}">
        <p14:creationId xmlns:p14="http://schemas.microsoft.com/office/powerpoint/2010/main" val="37055639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38BE27-FF3A-8FFE-098C-76ED6628FD0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6400451-7E46-16C8-AB89-088D2143CB7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E29B7F8-D175-5EAE-608A-1818336DA662}"/>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B8DBD619-118E-2EFB-C2BE-6E5794175BEF}"/>
              </a:ext>
            </a:extLst>
          </p:cNvPr>
          <p:cNvSpPr>
            <a:spLocks noGrp="1"/>
          </p:cNvSpPr>
          <p:nvPr>
            <p:ph type="sldNum" sz="quarter" idx="5"/>
          </p:nvPr>
        </p:nvSpPr>
        <p:spPr/>
        <p:txBody>
          <a:bodyPr/>
          <a:lstStyle/>
          <a:p>
            <a:fld id="{60A5609C-00B1-4265-86BC-8A3875278274}" type="slidenum">
              <a:rPr lang="en-US" smtClean="0"/>
              <a:t>8</a:t>
            </a:fld>
            <a:endParaRPr lang="en-US"/>
          </a:p>
        </p:txBody>
      </p:sp>
    </p:spTree>
    <p:extLst>
      <p:ext uri="{BB962C8B-B14F-4D97-AF65-F5344CB8AC3E}">
        <p14:creationId xmlns:p14="http://schemas.microsoft.com/office/powerpoint/2010/main" val="39929374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0A5609C-00B1-4265-86BC-8A3875278274}" type="slidenum">
              <a:rPr lang="en-US" smtClean="0"/>
              <a:t>9</a:t>
            </a:fld>
            <a:endParaRPr lang="en-US"/>
          </a:p>
        </p:txBody>
      </p:sp>
    </p:spTree>
    <p:extLst>
      <p:ext uri="{BB962C8B-B14F-4D97-AF65-F5344CB8AC3E}">
        <p14:creationId xmlns:p14="http://schemas.microsoft.com/office/powerpoint/2010/main" val="21184105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337C81-EE6C-17A0-FA90-83D9FF23696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9054571-DD17-AD44-CE2B-3ED788D10B1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38D5165-FAB3-0698-B85C-4C5084EA675D}"/>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971DB41C-04C5-F4D2-55C3-236D4DB02D36}"/>
              </a:ext>
            </a:extLst>
          </p:cNvPr>
          <p:cNvSpPr>
            <a:spLocks noGrp="1"/>
          </p:cNvSpPr>
          <p:nvPr>
            <p:ph type="sldNum" sz="quarter" idx="5"/>
          </p:nvPr>
        </p:nvSpPr>
        <p:spPr/>
        <p:txBody>
          <a:bodyPr/>
          <a:lstStyle/>
          <a:p>
            <a:fld id="{60A5609C-00B1-4265-86BC-8A3875278274}" type="slidenum">
              <a:rPr lang="en-US" smtClean="0"/>
              <a:t>10</a:t>
            </a:fld>
            <a:endParaRPr lang="en-US"/>
          </a:p>
        </p:txBody>
      </p:sp>
    </p:spTree>
    <p:extLst>
      <p:ext uri="{BB962C8B-B14F-4D97-AF65-F5344CB8AC3E}">
        <p14:creationId xmlns:p14="http://schemas.microsoft.com/office/powerpoint/2010/main" val="3605954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86000" y="1683545"/>
            <a:ext cx="13716000" cy="3581400"/>
          </a:xfrm>
        </p:spPr>
        <p:txBody>
          <a:bodyPr anchor="b"/>
          <a:lstStyle>
            <a:lvl1pPr algn="ctr">
              <a:defRPr sz="9000"/>
            </a:lvl1pPr>
          </a:lstStyle>
          <a:p>
            <a:r>
              <a:rPr lang="en-US" smtClean="0"/>
              <a:t>Click to edit Master title style</a:t>
            </a:r>
            <a:endParaRPr lang="en-US"/>
          </a:p>
        </p:txBody>
      </p:sp>
      <p:sp>
        <p:nvSpPr>
          <p:cNvPr id="3" name="Subtitle 2"/>
          <p:cNvSpPr>
            <a:spLocks noGrp="1"/>
          </p:cNvSpPr>
          <p:nvPr>
            <p:ph type="subTitle" idx="1"/>
          </p:nvPr>
        </p:nvSpPr>
        <p:spPr>
          <a:xfrm>
            <a:off x="2286000" y="5403057"/>
            <a:ext cx="13716000" cy="2483643"/>
          </a:xfrm>
        </p:spPr>
        <p:txBody>
          <a:bodyPr/>
          <a:lstStyle>
            <a:lvl1pPr marL="0" indent="0" algn="ctr">
              <a:buNone/>
              <a:defRPr sz="3600"/>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10/3/2025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8473861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10/3/2025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486516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3087350" y="547688"/>
            <a:ext cx="3943350" cy="8717757"/>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257300" y="547688"/>
            <a:ext cx="11601450" cy="8717757"/>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10/3/2025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2526621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10/3/2025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6710202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47775" y="2564608"/>
            <a:ext cx="15773400" cy="4279106"/>
          </a:xfrm>
        </p:spPr>
        <p:txBody>
          <a:bodyPr anchor="b"/>
          <a:lstStyle>
            <a:lvl1pPr>
              <a:defRPr sz="9000"/>
            </a:lvl1pPr>
          </a:lstStyle>
          <a:p>
            <a:r>
              <a:rPr lang="en-US" smtClean="0"/>
              <a:t>Click to edit Master title style</a:t>
            </a:r>
            <a:endParaRPr lang="en-US"/>
          </a:p>
        </p:txBody>
      </p:sp>
      <p:sp>
        <p:nvSpPr>
          <p:cNvPr id="3" name="Text Placeholder 2"/>
          <p:cNvSpPr>
            <a:spLocks noGrp="1"/>
          </p:cNvSpPr>
          <p:nvPr>
            <p:ph type="body" idx="1"/>
          </p:nvPr>
        </p:nvSpPr>
        <p:spPr>
          <a:xfrm>
            <a:off x="1247775" y="6884195"/>
            <a:ext cx="15773400" cy="2250281"/>
          </a:xfrm>
        </p:spPr>
        <p:txBody>
          <a:bodyPr/>
          <a:lstStyle>
            <a:lvl1pPr marL="0" indent="0">
              <a:buNone/>
              <a:defRPr sz="3600">
                <a:solidFill>
                  <a:schemeClr val="tx1">
                    <a:tint val="75000"/>
                  </a:schemeClr>
                </a:solidFill>
              </a:defRPr>
            </a:lvl1pPr>
            <a:lvl2pPr marL="685800" indent="0">
              <a:buNone/>
              <a:defRPr sz="3000">
                <a:solidFill>
                  <a:schemeClr val="tx1">
                    <a:tint val="75000"/>
                  </a:schemeClr>
                </a:solidFill>
              </a:defRPr>
            </a:lvl2pPr>
            <a:lvl3pPr marL="1371600" indent="0">
              <a:buNone/>
              <a:defRPr sz="2700">
                <a:solidFill>
                  <a:schemeClr val="tx1">
                    <a:tint val="75000"/>
                  </a:schemeClr>
                </a:solidFill>
              </a:defRPr>
            </a:lvl3pPr>
            <a:lvl4pPr marL="2057400" indent="0">
              <a:buNone/>
              <a:defRPr sz="2400">
                <a:solidFill>
                  <a:schemeClr val="tx1">
                    <a:tint val="75000"/>
                  </a:schemeClr>
                </a:solidFill>
              </a:defRPr>
            </a:lvl4pPr>
            <a:lvl5pPr marL="2743200" indent="0">
              <a:buNone/>
              <a:defRPr sz="2400">
                <a:solidFill>
                  <a:schemeClr val="tx1">
                    <a:tint val="75000"/>
                  </a:schemeClr>
                </a:solidFill>
              </a:defRPr>
            </a:lvl5pPr>
            <a:lvl6pPr marL="3429000" indent="0">
              <a:buNone/>
              <a:defRPr sz="2400">
                <a:solidFill>
                  <a:schemeClr val="tx1">
                    <a:tint val="75000"/>
                  </a:schemeClr>
                </a:solidFill>
              </a:defRPr>
            </a:lvl6pPr>
            <a:lvl7pPr marL="4114800" indent="0">
              <a:buNone/>
              <a:defRPr sz="2400">
                <a:solidFill>
                  <a:schemeClr val="tx1">
                    <a:tint val="75000"/>
                  </a:schemeClr>
                </a:solidFill>
              </a:defRPr>
            </a:lvl7pPr>
            <a:lvl8pPr marL="4800600" indent="0">
              <a:buNone/>
              <a:defRPr sz="2400">
                <a:solidFill>
                  <a:schemeClr val="tx1">
                    <a:tint val="75000"/>
                  </a:schemeClr>
                </a:solidFill>
              </a:defRPr>
            </a:lvl8pPr>
            <a:lvl9pPr marL="5486400" indent="0">
              <a:buNone/>
              <a:defRPr sz="2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4419962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257300" y="2738438"/>
            <a:ext cx="7772400" cy="6527007"/>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9258300" y="2738438"/>
            <a:ext cx="7772400" cy="6527007"/>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10/3/2025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7620477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59682" y="547688"/>
            <a:ext cx="15773400" cy="1988345"/>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1259683" y="2521745"/>
            <a:ext cx="7736681" cy="1235868"/>
          </a:xfrm>
        </p:spPr>
        <p:txBody>
          <a:bodyPr anchor="b"/>
          <a:lstStyle>
            <a:lvl1pPr marL="0" indent="0">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smtClean="0"/>
              <a:t>Edit Master text styles</a:t>
            </a:r>
          </a:p>
        </p:txBody>
      </p:sp>
      <p:sp>
        <p:nvSpPr>
          <p:cNvPr id="4" name="Content Placeholder 3"/>
          <p:cNvSpPr>
            <a:spLocks noGrp="1"/>
          </p:cNvSpPr>
          <p:nvPr>
            <p:ph sz="half" idx="2"/>
          </p:nvPr>
        </p:nvSpPr>
        <p:spPr>
          <a:xfrm>
            <a:off x="1259683" y="3757613"/>
            <a:ext cx="7736681" cy="552688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9258300" y="2521745"/>
            <a:ext cx="7774782" cy="1235868"/>
          </a:xfrm>
        </p:spPr>
        <p:txBody>
          <a:bodyPr anchor="b"/>
          <a:lstStyle>
            <a:lvl1pPr marL="0" indent="0">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smtClean="0"/>
              <a:t>Edit Master text styles</a:t>
            </a:r>
          </a:p>
        </p:txBody>
      </p:sp>
      <p:sp>
        <p:nvSpPr>
          <p:cNvPr id="6" name="Content Placeholder 5"/>
          <p:cNvSpPr>
            <a:spLocks noGrp="1"/>
          </p:cNvSpPr>
          <p:nvPr>
            <p:ph sz="quarter" idx="4"/>
          </p:nvPr>
        </p:nvSpPr>
        <p:spPr>
          <a:xfrm>
            <a:off x="9258300" y="3757613"/>
            <a:ext cx="7774782" cy="552688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10/3/2025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4247568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10/3/2025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6802855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10/3/2025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7849594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59683" y="685800"/>
            <a:ext cx="5898356" cy="2400300"/>
          </a:xfrm>
        </p:spPr>
        <p:txBody>
          <a:bodyPr anchor="b"/>
          <a:lstStyle>
            <a:lvl1pPr>
              <a:defRPr sz="4800"/>
            </a:lvl1pPr>
          </a:lstStyle>
          <a:p>
            <a:r>
              <a:rPr lang="en-US" smtClean="0"/>
              <a:t>Click to edit Master title style</a:t>
            </a:r>
            <a:endParaRPr lang="en-US"/>
          </a:p>
        </p:txBody>
      </p:sp>
      <p:sp>
        <p:nvSpPr>
          <p:cNvPr id="3" name="Content Placeholder 2"/>
          <p:cNvSpPr>
            <a:spLocks noGrp="1"/>
          </p:cNvSpPr>
          <p:nvPr>
            <p:ph idx="1"/>
          </p:nvPr>
        </p:nvSpPr>
        <p:spPr>
          <a:xfrm>
            <a:off x="7774782" y="1481138"/>
            <a:ext cx="9258300" cy="7310438"/>
          </a:xfrm>
        </p:spPr>
        <p:txBody>
          <a:bodyPr/>
          <a:lstStyle>
            <a:lvl1pPr>
              <a:defRPr sz="4800"/>
            </a:lvl1pPr>
            <a:lvl2pPr>
              <a:defRPr sz="4200"/>
            </a:lvl2pPr>
            <a:lvl3pPr>
              <a:defRPr sz="3600"/>
            </a:lvl3pPr>
            <a:lvl4pPr>
              <a:defRPr sz="3000"/>
            </a:lvl4pPr>
            <a:lvl5pPr>
              <a:defRPr sz="3000"/>
            </a:lvl5pPr>
            <a:lvl6pPr>
              <a:defRPr sz="3000"/>
            </a:lvl6pPr>
            <a:lvl7pPr>
              <a:defRPr sz="3000"/>
            </a:lvl7pPr>
            <a:lvl8pPr>
              <a:defRPr sz="3000"/>
            </a:lvl8pPr>
            <a:lvl9pPr>
              <a:defRPr sz="3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1259683" y="3086100"/>
            <a:ext cx="5898356" cy="5717382"/>
          </a:xfr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smtClean="0"/>
              <a:t>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1008606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59683" y="685800"/>
            <a:ext cx="5898356" cy="2400300"/>
          </a:xfrm>
        </p:spPr>
        <p:txBody>
          <a:bodyPr anchor="b"/>
          <a:lstStyle>
            <a:lvl1pPr>
              <a:defRPr sz="4800"/>
            </a:lvl1pPr>
          </a:lstStyle>
          <a:p>
            <a:r>
              <a:rPr lang="en-US" smtClean="0"/>
              <a:t>Click to edit Master title style</a:t>
            </a:r>
            <a:endParaRPr lang="en-US"/>
          </a:p>
        </p:txBody>
      </p:sp>
      <p:sp>
        <p:nvSpPr>
          <p:cNvPr id="3" name="Picture Placeholder 2"/>
          <p:cNvSpPr>
            <a:spLocks noGrp="1"/>
          </p:cNvSpPr>
          <p:nvPr>
            <p:ph type="pic" idx="1"/>
          </p:nvPr>
        </p:nvSpPr>
        <p:spPr>
          <a:xfrm>
            <a:off x="7774782" y="1481138"/>
            <a:ext cx="9258300" cy="7310438"/>
          </a:xfrm>
        </p:spPr>
        <p:txBody>
          <a:bodyPr/>
          <a:lstStyle>
            <a:lvl1pPr marL="0" indent="0">
              <a:buNone/>
              <a:defRPr sz="4800"/>
            </a:lvl1pPr>
            <a:lvl2pPr marL="685800" indent="0">
              <a:buNone/>
              <a:defRPr sz="4200"/>
            </a:lvl2pPr>
            <a:lvl3pPr marL="1371600" indent="0">
              <a:buNone/>
              <a:defRPr sz="3600"/>
            </a:lvl3pPr>
            <a:lvl4pPr marL="2057400" indent="0">
              <a:buNone/>
              <a:defRPr sz="3000"/>
            </a:lvl4pPr>
            <a:lvl5pPr marL="2743200" indent="0">
              <a:buNone/>
              <a:defRPr sz="3000"/>
            </a:lvl5pPr>
            <a:lvl6pPr marL="3429000" indent="0">
              <a:buNone/>
              <a:defRPr sz="3000"/>
            </a:lvl6pPr>
            <a:lvl7pPr marL="4114800" indent="0">
              <a:buNone/>
              <a:defRPr sz="3000"/>
            </a:lvl7pPr>
            <a:lvl8pPr marL="4800600" indent="0">
              <a:buNone/>
              <a:defRPr sz="3000"/>
            </a:lvl8pPr>
            <a:lvl9pPr marL="5486400" indent="0">
              <a:buNone/>
              <a:defRPr sz="3000"/>
            </a:lvl9pPr>
          </a:lstStyle>
          <a:p>
            <a:endParaRPr lang="en-US"/>
          </a:p>
        </p:txBody>
      </p:sp>
      <p:sp>
        <p:nvSpPr>
          <p:cNvPr id="4" name="Text Placeholder 3"/>
          <p:cNvSpPr>
            <a:spLocks noGrp="1"/>
          </p:cNvSpPr>
          <p:nvPr>
            <p:ph type="body" sz="half" idx="2"/>
          </p:nvPr>
        </p:nvSpPr>
        <p:spPr>
          <a:xfrm>
            <a:off x="1259683" y="3086100"/>
            <a:ext cx="5898356" cy="5717382"/>
          </a:xfr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smtClean="0"/>
              <a:t>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4079643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8F3"/>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57300" y="547688"/>
            <a:ext cx="15773400" cy="1988345"/>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1257300" y="2738438"/>
            <a:ext cx="15773400" cy="6527007"/>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1257300" y="9534526"/>
            <a:ext cx="4114800" cy="547688"/>
          </a:xfrm>
          <a:prstGeom prst="rect">
            <a:avLst/>
          </a:prstGeom>
        </p:spPr>
        <p:txBody>
          <a:bodyPr vert="horz" lIns="91440" tIns="45720" rIns="91440" bIns="45720" rtlCol="0" anchor="ctr"/>
          <a:lstStyle>
            <a:lvl1pPr algn="l">
              <a:defRPr sz="1800">
                <a:solidFill>
                  <a:schemeClr val="tx1">
                    <a:tint val="75000"/>
                  </a:schemeClr>
                </a:solidFill>
              </a:defRPr>
            </a:lvl1pPr>
          </a:lstStyle>
          <a:p>
            <a:fld id="{1D8BD707-D9CF-40AE-B4C6-C98DA3205C09}" type="datetimeFigureOut">
              <a:rPr lang="en-US" smtClean="0"/>
              <a:pPr/>
              <a:t>10/3/2025</a:t>
            </a:fld>
            <a:endParaRPr lang="en-US"/>
          </a:p>
        </p:txBody>
      </p:sp>
      <p:sp>
        <p:nvSpPr>
          <p:cNvPr id="5" name="Footer Placeholder 4"/>
          <p:cNvSpPr>
            <a:spLocks noGrp="1"/>
          </p:cNvSpPr>
          <p:nvPr>
            <p:ph type="ftr" sz="quarter" idx="3"/>
          </p:nvPr>
        </p:nvSpPr>
        <p:spPr>
          <a:xfrm>
            <a:off x="6057900" y="9534526"/>
            <a:ext cx="6172200" cy="547688"/>
          </a:xfrm>
          <a:prstGeom prst="rect">
            <a:avLst/>
          </a:prstGeom>
        </p:spPr>
        <p:txBody>
          <a:bodyPr vert="horz" lIns="91440" tIns="45720" rIns="91440" bIns="45720" rtlCol="0" anchor="ctr"/>
          <a:lstStyle>
            <a:lvl1pPr algn="ctr">
              <a:defRPr sz="18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2915900" y="9534526"/>
            <a:ext cx="4114800" cy="547688"/>
          </a:xfrm>
          <a:prstGeom prst="rect">
            <a:avLst/>
          </a:prstGeom>
        </p:spPr>
        <p:txBody>
          <a:bodyPr vert="horz" lIns="91440" tIns="45720" rIns="91440" bIns="45720" rtlCol="0" anchor="ctr"/>
          <a:lstStyle>
            <a:lvl1pPr algn="r">
              <a:defRPr sz="1800">
                <a:solidFill>
                  <a:schemeClr val="tx1">
                    <a:tint val="75000"/>
                  </a:schemeClr>
                </a:solidFill>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4160676933"/>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1371600" rtl="0" eaLnBrk="1" latinLnBrk="0" hangingPunct="1">
        <a:lnSpc>
          <a:spcPct val="90000"/>
        </a:lnSpc>
        <a:spcBef>
          <a:spcPct val="0"/>
        </a:spcBef>
        <a:buNone/>
        <a:defRPr sz="6600" kern="1200">
          <a:solidFill>
            <a:schemeClr val="tx1"/>
          </a:solidFill>
          <a:latin typeface="+mj-lt"/>
          <a:ea typeface="+mj-ea"/>
          <a:cs typeface="+mj-cs"/>
        </a:defRPr>
      </a:lvl1pPr>
    </p:titleStyle>
    <p:bodyStyle>
      <a:lvl1pPr marL="342900" indent="-342900" algn="l" defTabSz="1371600" rtl="0" eaLnBrk="1" latinLnBrk="0" hangingPunct="1">
        <a:lnSpc>
          <a:spcPct val="90000"/>
        </a:lnSpc>
        <a:spcBef>
          <a:spcPts val="1500"/>
        </a:spcBef>
        <a:buFont typeface="Arial" panose="020B0604020202020204" pitchFamily="34" charset="0"/>
        <a:buChar char="•"/>
        <a:defRPr sz="42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hyperlink" Target="https://www.kaggle.com/datasets/jessemostipak/hotel-booking-demand" TargetMode="External"/><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0.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5"/>
          <p:cNvGrpSpPr/>
          <p:nvPr/>
        </p:nvGrpSpPr>
        <p:grpSpPr>
          <a:xfrm>
            <a:off x="0" y="1104901"/>
            <a:ext cx="833985" cy="9182100"/>
            <a:chOff x="0" y="-9525"/>
            <a:chExt cx="219650" cy="1364192"/>
          </a:xfrm>
        </p:grpSpPr>
        <p:sp>
          <p:nvSpPr>
            <p:cNvPr id="6" name="Freeform 6"/>
            <p:cNvSpPr/>
            <p:nvPr/>
          </p:nvSpPr>
          <p:spPr>
            <a:xfrm>
              <a:off x="0" y="280968"/>
              <a:ext cx="219650" cy="1073699"/>
            </a:xfrm>
            <a:custGeom>
              <a:avLst/>
              <a:gdLst/>
              <a:ahLst/>
              <a:cxnLst/>
              <a:rect l="l" t="t" r="r" b="b"/>
              <a:pathLst>
                <a:path w="219650" h="1354667">
                  <a:moveTo>
                    <a:pt x="0" y="0"/>
                  </a:moveTo>
                  <a:lnTo>
                    <a:pt x="219650" y="0"/>
                  </a:lnTo>
                  <a:lnTo>
                    <a:pt x="219650" y="1354667"/>
                  </a:lnTo>
                  <a:lnTo>
                    <a:pt x="0" y="1354667"/>
                  </a:lnTo>
                  <a:close/>
                </a:path>
              </a:pathLst>
            </a:custGeom>
            <a:solidFill>
              <a:srgbClr val="405D72"/>
            </a:solidFill>
          </p:spPr>
          <p:txBody>
            <a:bodyPr/>
            <a:lstStyle/>
            <a:p>
              <a:endParaRPr lang="en-US"/>
            </a:p>
          </p:txBody>
        </p:sp>
        <p:sp>
          <p:nvSpPr>
            <p:cNvPr id="7" name="TextBox 7"/>
            <p:cNvSpPr txBox="1"/>
            <p:nvPr/>
          </p:nvSpPr>
          <p:spPr>
            <a:xfrm>
              <a:off x="0" y="-9525"/>
              <a:ext cx="219650" cy="1364192"/>
            </a:xfrm>
            <a:prstGeom prst="rect">
              <a:avLst/>
            </a:prstGeom>
          </p:spPr>
          <p:txBody>
            <a:bodyPr lIns="50800" tIns="50800" rIns="50800" bIns="50800" rtlCol="0" anchor="ctr"/>
            <a:lstStyle/>
            <a:p>
              <a:pPr algn="ctr">
                <a:lnSpc>
                  <a:spcPts val="2547"/>
                </a:lnSpc>
              </a:pPr>
              <a:endParaRPr/>
            </a:p>
          </p:txBody>
        </p:sp>
      </p:grpSp>
      <p:grpSp>
        <p:nvGrpSpPr>
          <p:cNvPr id="8" name="Group 8"/>
          <p:cNvGrpSpPr/>
          <p:nvPr/>
        </p:nvGrpSpPr>
        <p:grpSpPr>
          <a:xfrm>
            <a:off x="17454015" y="1604542"/>
            <a:ext cx="833985" cy="984635"/>
            <a:chOff x="0" y="0"/>
            <a:chExt cx="219650" cy="259328"/>
          </a:xfrm>
        </p:grpSpPr>
        <p:sp>
          <p:nvSpPr>
            <p:cNvPr id="9" name="Freeform 9"/>
            <p:cNvSpPr/>
            <p:nvPr/>
          </p:nvSpPr>
          <p:spPr>
            <a:xfrm>
              <a:off x="0" y="0"/>
              <a:ext cx="219650" cy="259328"/>
            </a:xfrm>
            <a:custGeom>
              <a:avLst/>
              <a:gdLst/>
              <a:ahLst/>
              <a:cxnLst/>
              <a:rect l="l" t="t" r="r" b="b"/>
              <a:pathLst>
                <a:path w="219650" h="259328">
                  <a:moveTo>
                    <a:pt x="0" y="0"/>
                  </a:moveTo>
                  <a:lnTo>
                    <a:pt x="219650" y="0"/>
                  </a:lnTo>
                  <a:lnTo>
                    <a:pt x="219650" y="259328"/>
                  </a:lnTo>
                  <a:lnTo>
                    <a:pt x="0" y="259328"/>
                  </a:lnTo>
                  <a:close/>
                </a:path>
              </a:pathLst>
            </a:custGeom>
            <a:solidFill>
              <a:srgbClr val="405D72"/>
            </a:solidFill>
          </p:spPr>
          <p:txBody>
            <a:bodyPr/>
            <a:lstStyle/>
            <a:p>
              <a:endParaRPr lang="en-US"/>
            </a:p>
          </p:txBody>
        </p:sp>
        <p:sp>
          <p:nvSpPr>
            <p:cNvPr id="10" name="TextBox 10"/>
            <p:cNvSpPr txBox="1"/>
            <p:nvPr/>
          </p:nvSpPr>
          <p:spPr>
            <a:xfrm>
              <a:off x="0" y="-9525"/>
              <a:ext cx="219650" cy="268853"/>
            </a:xfrm>
            <a:prstGeom prst="rect">
              <a:avLst/>
            </a:prstGeom>
          </p:spPr>
          <p:txBody>
            <a:bodyPr lIns="50800" tIns="50800" rIns="50800" bIns="50800" rtlCol="0" anchor="ctr"/>
            <a:lstStyle/>
            <a:p>
              <a:pPr algn="ctr">
                <a:lnSpc>
                  <a:spcPts val="2547"/>
                </a:lnSpc>
              </a:pPr>
              <a:endParaRPr/>
            </a:p>
          </p:txBody>
        </p:sp>
      </p:grpSp>
      <p:sp>
        <p:nvSpPr>
          <p:cNvPr id="13" name="TextBox 13"/>
          <p:cNvSpPr txBox="1"/>
          <p:nvPr/>
        </p:nvSpPr>
        <p:spPr>
          <a:xfrm>
            <a:off x="875567" y="321418"/>
            <a:ext cx="7432220" cy="192360"/>
          </a:xfrm>
          <a:prstGeom prst="rect">
            <a:avLst/>
          </a:prstGeom>
        </p:spPr>
        <p:txBody>
          <a:bodyPr lIns="0" tIns="0" rIns="0" bIns="0" rtlCol="0" anchor="t">
            <a:spAutoFit/>
          </a:bodyPr>
          <a:lstStyle/>
          <a:p>
            <a:pPr marL="0" lvl="1" indent="0" algn="just">
              <a:lnSpc>
                <a:spcPts val="1522"/>
              </a:lnSpc>
            </a:pPr>
            <a:r>
              <a:rPr lang="en-US" sz="1312" u="none" strike="noStrike" spc="-39">
                <a:solidFill>
                  <a:srgbClr val="405D72"/>
                </a:solidFill>
                <a:latin typeface="Poppins"/>
                <a:ea typeface="Poppins"/>
                <a:cs typeface="Poppins"/>
                <a:sym typeface="Poppins"/>
              </a:rPr>
              <a:t>SWISS CODING ACADEMY </a:t>
            </a:r>
          </a:p>
        </p:txBody>
      </p:sp>
      <p:sp>
        <p:nvSpPr>
          <p:cNvPr id="12" name="TextBox 12"/>
          <p:cNvSpPr txBox="1"/>
          <p:nvPr/>
        </p:nvSpPr>
        <p:spPr>
          <a:xfrm>
            <a:off x="1497719" y="853243"/>
            <a:ext cx="9772737" cy="6047361"/>
          </a:xfrm>
          <a:prstGeom prst="rect">
            <a:avLst/>
          </a:prstGeom>
        </p:spPr>
        <p:txBody>
          <a:bodyPr wrap="square" lIns="0" tIns="0" rIns="0" bIns="0" rtlCol="0" anchor="t">
            <a:spAutoFit/>
          </a:bodyPr>
          <a:lstStyle/>
          <a:p>
            <a:pPr algn="ctr">
              <a:lnSpc>
                <a:spcPts val="12229"/>
              </a:lnSpc>
            </a:pPr>
            <a:r>
              <a:rPr lang="en-US" sz="6000" b="1" dirty="0" err="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Times New Roman" panose="02020603050405020304" pitchFamily="18" charset="0"/>
                <a:cs typeface="Times New Roman" panose="02020603050405020304" pitchFamily="18" charset="0"/>
              </a:rPr>
              <a:t>Phân</a:t>
            </a:r>
            <a:r>
              <a:rPr lang="en-US" sz="60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Times New Roman" panose="02020603050405020304" pitchFamily="18" charset="0"/>
                <a:cs typeface="Times New Roman" panose="02020603050405020304" pitchFamily="18" charset="0"/>
              </a:rPr>
              <a:t> </a:t>
            </a:r>
            <a:r>
              <a:rPr lang="en-US" sz="6000" b="1" dirty="0" err="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Times New Roman" panose="02020603050405020304" pitchFamily="18" charset="0"/>
                <a:cs typeface="Times New Roman" panose="02020603050405020304" pitchFamily="18" charset="0"/>
              </a:rPr>
              <a:t>tích</a:t>
            </a:r>
            <a:r>
              <a:rPr lang="en-US" sz="60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Times New Roman" panose="02020603050405020304" pitchFamily="18" charset="0"/>
                <a:cs typeface="Times New Roman" panose="02020603050405020304" pitchFamily="18" charset="0"/>
              </a:rPr>
              <a:t> </a:t>
            </a:r>
            <a:r>
              <a:rPr lang="en-US" sz="6000" b="1" dirty="0" err="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Times New Roman" panose="02020603050405020304" pitchFamily="18" charset="0"/>
                <a:cs typeface="Times New Roman" panose="02020603050405020304" pitchFamily="18" charset="0"/>
              </a:rPr>
              <a:t>hành</a:t>
            </a:r>
            <a:r>
              <a:rPr lang="en-US" sz="60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Times New Roman" panose="02020603050405020304" pitchFamily="18" charset="0"/>
                <a:cs typeface="Times New Roman" panose="02020603050405020304" pitchFamily="18" charset="0"/>
              </a:rPr>
              <a:t> vi </a:t>
            </a:r>
            <a:r>
              <a:rPr lang="en-US" sz="6000" b="1" dirty="0" err="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Times New Roman" panose="02020603050405020304" pitchFamily="18" charset="0"/>
                <a:cs typeface="Times New Roman" panose="02020603050405020304" pitchFamily="18" charset="0"/>
              </a:rPr>
              <a:t>đặt</a:t>
            </a:r>
            <a:r>
              <a:rPr lang="en-US" sz="60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Times New Roman" panose="02020603050405020304" pitchFamily="18" charset="0"/>
                <a:cs typeface="Times New Roman" panose="02020603050405020304" pitchFamily="18" charset="0"/>
              </a:rPr>
              <a:t> </a:t>
            </a:r>
            <a:r>
              <a:rPr lang="en-US" sz="6000" b="1" dirty="0" err="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Times New Roman" panose="02020603050405020304" pitchFamily="18" charset="0"/>
                <a:cs typeface="Times New Roman" panose="02020603050405020304" pitchFamily="18" charset="0"/>
              </a:rPr>
              <a:t>phòng</a:t>
            </a:r>
            <a:r>
              <a:rPr lang="en-US" sz="60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Times New Roman" panose="02020603050405020304" pitchFamily="18" charset="0"/>
                <a:cs typeface="Times New Roman" panose="02020603050405020304" pitchFamily="18" charset="0"/>
              </a:rPr>
              <a:t> </a:t>
            </a:r>
            <a:r>
              <a:rPr lang="en-US" sz="6000" b="1" dirty="0" err="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Times New Roman" panose="02020603050405020304" pitchFamily="18" charset="0"/>
                <a:cs typeface="Times New Roman" panose="02020603050405020304" pitchFamily="18" charset="0"/>
              </a:rPr>
              <a:t>khách</a:t>
            </a:r>
            <a:r>
              <a:rPr lang="en-US" sz="60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Times New Roman" panose="02020603050405020304" pitchFamily="18" charset="0"/>
                <a:cs typeface="Times New Roman" panose="02020603050405020304" pitchFamily="18" charset="0"/>
              </a:rPr>
              <a:t> </a:t>
            </a:r>
            <a:r>
              <a:rPr lang="en-US" sz="6000" b="1" dirty="0" err="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Times New Roman" panose="02020603050405020304" pitchFamily="18" charset="0"/>
                <a:cs typeface="Times New Roman" panose="02020603050405020304" pitchFamily="18" charset="0"/>
              </a:rPr>
              <a:t>sạn</a:t>
            </a:r>
            <a:r>
              <a:rPr lang="en-US" sz="60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Times New Roman" panose="02020603050405020304" pitchFamily="18" charset="0"/>
                <a:cs typeface="Times New Roman" panose="02020603050405020304" pitchFamily="18" charset="0"/>
              </a:rPr>
              <a:t> </a:t>
            </a:r>
            <a:r>
              <a:rPr lang="en-US" sz="6000" b="1" dirty="0" err="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Times New Roman" panose="02020603050405020304" pitchFamily="18" charset="0"/>
                <a:cs typeface="Times New Roman" panose="02020603050405020304" pitchFamily="18" charset="0"/>
              </a:rPr>
              <a:t>và</a:t>
            </a:r>
            <a:r>
              <a:rPr lang="en-US" sz="60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Times New Roman" panose="02020603050405020304" pitchFamily="18" charset="0"/>
                <a:cs typeface="Times New Roman" panose="02020603050405020304" pitchFamily="18" charset="0"/>
              </a:rPr>
              <a:t> </a:t>
            </a:r>
            <a:r>
              <a:rPr lang="en-US" sz="6000" b="1" dirty="0" err="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Times New Roman" panose="02020603050405020304" pitchFamily="18" charset="0"/>
                <a:cs typeface="Times New Roman" panose="02020603050405020304" pitchFamily="18" charset="0"/>
              </a:rPr>
              <a:t>các</a:t>
            </a:r>
            <a:r>
              <a:rPr lang="en-US" sz="60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Times New Roman" panose="02020603050405020304" pitchFamily="18" charset="0"/>
                <a:cs typeface="Times New Roman" panose="02020603050405020304" pitchFamily="18" charset="0"/>
              </a:rPr>
              <a:t> </a:t>
            </a:r>
            <a:r>
              <a:rPr lang="en-US" sz="6000" b="1" dirty="0" err="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Times New Roman" panose="02020603050405020304" pitchFamily="18" charset="0"/>
                <a:cs typeface="Times New Roman" panose="02020603050405020304" pitchFamily="18" charset="0"/>
              </a:rPr>
              <a:t>yếu</a:t>
            </a:r>
            <a:r>
              <a:rPr lang="en-US" sz="60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Times New Roman" panose="02020603050405020304" pitchFamily="18" charset="0"/>
                <a:cs typeface="Times New Roman" panose="02020603050405020304" pitchFamily="18" charset="0"/>
              </a:rPr>
              <a:t> </a:t>
            </a:r>
            <a:r>
              <a:rPr lang="en-US" sz="6000" b="1" dirty="0" err="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Times New Roman" panose="02020603050405020304" pitchFamily="18" charset="0"/>
                <a:cs typeface="Times New Roman" panose="02020603050405020304" pitchFamily="18" charset="0"/>
              </a:rPr>
              <a:t>tố</a:t>
            </a:r>
            <a:r>
              <a:rPr lang="en-US" sz="60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Times New Roman" panose="02020603050405020304" pitchFamily="18" charset="0"/>
                <a:cs typeface="Times New Roman" panose="02020603050405020304" pitchFamily="18" charset="0"/>
              </a:rPr>
              <a:t> </a:t>
            </a:r>
            <a:r>
              <a:rPr lang="en-US" sz="6000" b="1" dirty="0" err="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Times New Roman" panose="02020603050405020304" pitchFamily="18" charset="0"/>
                <a:cs typeface="Times New Roman" panose="02020603050405020304" pitchFamily="18" charset="0"/>
              </a:rPr>
              <a:t>ảnh</a:t>
            </a:r>
            <a:r>
              <a:rPr lang="en-US" sz="60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Times New Roman" panose="02020603050405020304" pitchFamily="18" charset="0"/>
                <a:cs typeface="Times New Roman" panose="02020603050405020304" pitchFamily="18" charset="0"/>
              </a:rPr>
              <a:t> </a:t>
            </a:r>
            <a:r>
              <a:rPr lang="en-US" sz="6000" b="1" dirty="0" err="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Times New Roman" panose="02020603050405020304" pitchFamily="18" charset="0"/>
                <a:cs typeface="Times New Roman" panose="02020603050405020304" pitchFamily="18" charset="0"/>
              </a:rPr>
              <a:t>hưởng</a:t>
            </a:r>
            <a:r>
              <a:rPr lang="en-US" sz="60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Times New Roman" panose="02020603050405020304" pitchFamily="18" charset="0"/>
                <a:cs typeface="Times New Roman" panose="02020603050405020304" pitchFamily="18" charset="0"/>
              </a:rPr>
              <a:t> </a:t>
            </a:r>
            <a:r>
              <a:rPr lang="en-US" sz="6000" b="1" dirty="0" err="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Times New Roman" panose="02020603050405020304" pitchFamily="18" charset="0"/>
                <a:cs typeface="Times New Roman" panose="02020603050405020304" pitchFamily="18" charset="0"/>
              </a:rPr>
              <a:t>đến</a:t>
            </a:r>
            <a:r>
              <a:rPr lang="en-US" sz="60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Times New Roman" panose="02020603050405020304" pitchFamily="18" charset="0"/>
                <a:cs typeface="Times New Roman" panose="02020603050405020304" pitchFamily="18" charset="0"/>
              </a:rPr>
              <a:t> </a:t>
            </a:r>
            <a:r>
              <a:rPr lang="en-US" sz="6000" b="1" dirty="0" err="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Times New Roman" panose="02020603050405020304" pitchFamily="18" charset="0"/>
                <a:cs typeface="Times New Roman" panose="02020603050405020304" pitchFamily="18" charset="0"/>
              </a:rPr>
              <a:t>việc</a:t>
            </a:r>
            <a:r>
              <a:rPr lang="en-US" sz="60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Times New Roman" panose="02020603050405020304" pitchFamily="18" charset="0"/>
                <a:cs typeface="Times New Roman" panose="02020603050405020304" pitchFamily="18" charset="0"/>
              </a:rPr>
              <a:t> </a:t>
            </a:r>
            <a:r>
              <a:rPr lang="en-US" sz="6000" b="1" dirty="0" err="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Times New Roman" panose="02020603050405020304" pitchFamily="18" charset="0"/>
                <a:cs typeface="Times New Roman" panose="02020603050405020304" pitchFamily="18" charset="0"/>
              </a:rPr>
              <a:t>huỷ</a:t>
            </a:r>
            <a:r>
              <a:rPr lang="en-US" sz="60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Times New Roman" panose="02020603050405020304" pitchFamily="18" charset="0"/>
                <a:cs typeface="Times New Roman" panose="02020603050405020304" pitchFamily="18" charset="0"/>
              </a:rPr>
              <a:t> </a:t>
            </a:r>
            <a:r>
              <a:rPr lang="en-US" sz="6000" b="1" dirty="0" err="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Times New Roman" panose="02020603050405020304" pitchFamily="18" charset="0"/>
                <a:cs typeface="Times New Roman" panose="02020603050405020304" pitchFamily="18" charset="0"/>
              </a:rPr>
              <a:t>đặt</a:t>
            </a:r>
            <a:r>
              <a:rPr lang="en-US" sz="60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Times New Roman" panose="02020603050405020304" pitchFamily="18" charset="0"/>
                <a:cs typeface="Times New Roman" panose="02020603050405020304" pitchFamily="18" charset="0"/>
              </a:rPr>
              <a:t> </a:t>
            </a:r>
            <a:r>
              <a:rPr lang="en-US" sz="6000" b="1" dirty="0" err="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Times New Roman" panose="02020603050405020304" pitchFamily="18" charset="0"/>
                <a:cs typeface="Times New Roman" panose="02020603050405020304" pitchFamily="18" charset="0"/>
              </a:rPr>
              <a:t>phòng</a:t>
            </a:r>
            <a:endParaRPr lang="en-US" sz="60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Times New Roman" panose="02020603050405020304" pitchFamily="18" charset="0"/>
              <a:ea typeface="Poppins"/>
              <a:cs typeface="Times New Roman" panose="02020603050405020304" pitchFamily="18" charset="0"/>
              <a:sym typeface="Poppins"/>
            </a:endParaRPr>
          </a:p>
        </p:txBody>
      </p:sp>
      <p:sp>
        <p:nvSpPr>
          <p:cNvPr id="16" name="TextBox 16"/>
          <p:cNvSpPr txBox="1"/>
          <p:nvPr/>
        </p:nvSpPr>
        <p:spPr>
          <a:xfrm>
            <a:off x="2438400" y="7527319"/>
            <a:ext cx="7219831" cy="278346"/>
          </a:xfrm>
          <a:prstGeom prst="rect">
            <a:avLst/>
          </a:prstGeom>
        </p:spPr>
        <p:txBody>
          <a:bodyPr wrap="square" lIns="0" tIns="0" rIns="0" bIns="0" rtlCol="0" anchor="t">
            <a:spAutoFit/>
          </a:bodyPr>
          <a:lstStyle/>
          <a:p>
            <a:pPr marL="0" lvl="1" indent="0" algn="just">
              <a:lnSpc>
                <a:spcPts val="1844"/>
              </a:lnSpc>
            </a:pPr>
            <a:r>
              <a:rPr lang="en-US" sz="3500" b="1" spc="-47" dirty="0" err="1">
                <a:latin typeface="Times New Roman" panose="02020603050405020304" pitchFamily="18" charset="0"/>
                <a:ea typeface="Poppins Bold"/>
                <a:cs typeface="Times New Roman" panose="02020603050405020304" pitchFamily="18" charset="0"/>
                <a:sym typeface="Poppins Bold"/>
              </a:rPr>
              <a:t>Người</a:t>
            </a:r>
            <a:r>
              <a:rPr lang="en-US" sz="3500" b="1" spc="-47" dirty="0">
                <a:latin typeface="Times New Roman" panose="02020603050405020304" pitchFamily="18" charset="0"/>
                <a:ea typeface="Poppins Bold"/>
                <a:cs typeface="Times New Roman" panose="02020603050405020304" pitchFamily="18" charset="0"/>
                <a:sym typeface="Poppins Bold"/>
              </a:rPr>
              <a:t> </a:t>
            </a:r>
            <a:r>
              <a:rPr lang="en-US" sz="3500" b="1" spc="-47" dirty="0" err="1">
                <a:latin typeface="Times New Roman" panose="02020603050405020304" pitchFamily="18" charset="0"/>
                <a:ea typeface="Poppins Bold"/>
                <a:cs typeface="Times New Roman" panose="02020603050405020304" pitchFamily="18" charset="0"/>
                <a:sym typeface="Poppins Bold"/>
              </a:rPr>
              <a:t>trình</a:t>
            </a:r>
            <a:r>
              <a:rPr lang="en-US" sz="3500" b="1" spc="-47" dirty="0">
                <a:latin typeface="Times New Roman" panose="02020603050405020304" pitchFamily="18" charset="0"/>
                <a:ea typeface="Poppins Bold"/>
                <a:cs typeface="Times New Roman" panose="02020603050405020304" pitchFamily="18" charset="0"/>
                <a:sym typeface="Poppins Bold"/>
              </a:rPr>
              <a:t> </a:t>
            </a:r>
            <a:r>
              <a:rPr lang="en-US" sz="3500" b="1" spc="-47" dirty="0" err="1">
                <a:latin typeface="Times New Roman" panose="02020603050405020304" pitchFamily="18" charset="0"/>
                <a:ea typeface="Poppins Bold"/>
                <a:cs typeface="Times New Roman" panose="02020603050405020304" pitchFamily="18" charset="0"/>
                <a:sym typeface="Poppins Bold"/>
              </a:rPr>
              <a:t>bày</a:t>
            </a:r>
            <a:r>
              <a:rPr lang="en-US" sz="3500" b="1" spc="-47" dirty="0">
                <a:latin typeface="Times New Roman" panose="02020603050405020304" pitchFamily="18" charset="0"/>
                <a:ea typeface="Poppins Bold"/>
                <a:cs typeface="Times New Roman" panose="02020603050405020304" pitchFamily="18" charset="0"/>
                <a:sym typeface="Poppins Bold"/>
              </a:rPr>
              <a:t>: </a:t>
            </a:r>
            <a:r>
              <a:rPr lang="en-US" sz="3500" b="1" spc="-47" dirty="0" err="1" smtClean="0">
                <a:latin typeface="Times New Roman" panose="02020603050405020304" pitchFamily="18" charset="0"/>
                <a:ea typeface="Poppins Bold"/>
                <a:cs typeface="Times New Roman" panose="02020603050405020304" pitchFamily="18" charset="0"/>
                <a:sym typeface="Poppins Bold"/>
              </a:rPr>
              <a:t>Nguyễn</a:t>
            </a:r>
            <a:r>
              <a:rPr lang="en-US" sz="3500" b="1" spc="-47" dirty="0">
                <a:latin typeface="Times New Roman" panose="02020603050405020304" pitchFamily="18" charset="0"/>
                <a:ea typeface="Poppins Bold"/>
                <a:cs typeface="Times New Roman" panose="02020603050405020304" pitchFamily="18" charset="0"/>
                <a:sym typeface="Poppins Bold"/>
              </a:rPr>
              <a:t> </a:t>
            </a:r>
            <a:r>
              <a:rPr lang="en-US" sz="3500" b="1" spc="-47" dirty="0" err="1" smtClean="0">
                <a:latin typeface="Times New Roman" panose="02020603050405020304" pitchFamily="18" charset="0"/>
                <a:ea typeface="Poppins Bold"/>
                <a:cs typeface="Times New Roman" panose="02020603050405020304" pitchFamily="18" charset="0"/>
                <a:sym typeface="Poppins Bold"/>
              </a:rPr>
              <a:t>Kỳ</a:t>
            </a:r>
            <a:r>
              <a:rPr lang="en-US" sz="3500" b="1" spc="-47" dirty="0" smtClean="0">
                <a:latin typeface="Times New Roman" panose="02020603050405020304" pitchFamily="18" charset="0"/>
                <a:ea typeface="Poppins Bold"/>
                <a:cs typeface="Times New Roman" panose="02020603050405020304" pitchFamily="18" charset="0"/>
                <a:sym typeface="Poppins Bold"/>
              </a:rPr>
              <a:t> Nam</a:t>
            </a:r>
            <a:endParaRPr lang="en-US" sz="3500" b="1" spc="-47" dirty="0">
              <a:latin typeface="Times New Roman" panose="02020603050405020304" pitchFamily="18" charset="0"/>
              <a:ea typeface="Poppins Bold"/>
              <a:cs typeface="Times New Roman" panose="02020603050405020304" pitchFamily="18" charset="0"/>
              <a:sym typeface="Poppins Bold"/>
            </a:endParaRPr>
          </a:p>
        </p:txBody>
      </p:sp>
      <p:pic>
        <p:nvPicPr>
          <p:cNvPr id="18" name="Picture 17">
            <a:extLst>
              <a:ext uri="{FF2B5EF4-FFF2-40B4-BE49-F238E27FC236}">
                <a16:creationId xmlns:a16="http://schemas.microsoft.com/office/drawing/2014/main" id="{72A5A59A-56CC-C80A-0763-29C8584D1324}"/>
              </a:ext>
            </a:extLst>
          </p:cNvPr>
          <p:cNvPicPr>
            <a:picLocks noChangeAspect="1"/>
          </p:cNvPicPr>
          <p:nvPr/>
        </p:nvPicPr>
        <p:blipFill>
          <a:blip r:embed="rId2"/>
          <a:stretch>
            <a:fillRect/>
          </a:stretch>
        </p:blipFill>
        <p:spPr>
          <a:xfrm>
            <a:off x="0" y="0"/>
            <a:ext cx="857370" cy="828791"/>
          </a:xfrm>
          <a:prstGeom prst="rect">
            <a:avLst/>
          </a:prstGeom>
        </p:spPr>
      </p:pic>
      <p:sp>
        <p:nvSpPr>
          <p:cNvPr id="28" name="TextBox 13">
            <a:extLst>
              <a:ext uri="{FF2B5EF4-FFF2-40B4-BE49-F238E27FC236}">
                <a16:creationId xmlns:a16="http://schemas.microsoft.com/office/drawing/2014/main" id="{E57D95E4-4333-2B36-2672-D65B6CB9B063}"/>
              </a:ext>
            </a:extLst>
          </p:cNvPr>
          <p:cNvSpPr txBox="1"/>
          <p:nvPr/>
        </p:nvSpPr>
        <p:spPr>
          <a:xfrm>
            <a:off x="1497719" y="9410700"/>
            <a:ext cx="7432220" cy="240450"/>
          </a:xfrm>
          <a:prstGeom prst="rect">
            <a:avLst/>
          </a:prstGeom>
        </p:spPr>
        <p:txBody>
          <a:bodyPr lIns="0" tIns="0" rIns="0" bIns="0" rtlCol="0" anchor="t">
            <a:spAutoFit/>
          </a:bodyPr>
          <a:lstStyle/>
          <a:p>
            <a:pPr marL="0" lvl="1" indent="0" algn="just">
              <a:lnSpc>
                <a:spcPts val="1522"/>
              </a:lnSpc>
            </a:pPr>
            <a:r>
              <a:rPr lang="en-US" sz="3200" b="1" spc="-39" dirty="0">
                <a:latin typeface="Times New Roman" panose="02020603050405020304" pitchFamily="18" charset="0"/>
                <a:ea typeface="Poppins"/>
                <a:cs typeface="Times New Roman" panose="02020603050405020304" pitchFamily="18" charset="0"/>
                <a:sym typeface="Poppins"/>
              </a:rPr>
              <a:t>Mentor: </a:t>
            </a:r>
            <a:r>
              <a:rPr lang="en-US" sz="3200" b="1" spc="-39" dirty="0" err="1" smtClean="0">
                <a:latin typeface="Times New Roman" panose="02020603050405020304" pitchFamily="18" charset="0"/>
                <a:ea typeface="Poppins"/>
                <a:cs typeface="Times New Roman" panose="02020603050405020304" pitchFamily="18" charset="0"/>
                <a:sym typeface="Poppins"/>
              </a:rPr>
              <a:t>Cô</a:t>
            </a:r>
            <a:r>
              <a:rPr lang="en-US" sz="3200" b="1" spc="-39" dirty="0" smtClean="0">
                <a:latin typeface="Times New Roman" panose="02020603050405020304" pitchFamily="18" charset="0"/>
                <a:ea typeface="Poppins"/>
                <a:cs typeface="Times New Roman" panose="02020603050405020304" pitchFamily="18" charset="0"/>
                <a:sym typeface="Poppins"/>
              </a:rPr>
              <a:t> </a:t>
            </a:r>
            <a:r>
              <a:rPr lang="en-US" sz="3200" b="1" spc="-39" dirty="0" err="1" smtClean="0">
                <a:latin typeface="Times New Roman" panose="02020603050405020304" pitchFamily="18" charset="0"/>
                <a:ea typeface="Poppins"/>
                <a:cs typeface="Times New Roman" panose="02020603050405020304" pitchFamily="18" charset="0"/>
                <a:sym typeface="Poppins"/>
              </a:rPr>
              <a:t>Thảo</a:t>
            </a:r>
            <a:r>
              <a:rPr lang="en-US" sz="3200" b="1" spc="-39" dirty="0" smtClean="0">
                <a:latin typeface="Times New Roman" panose="02020603050405020304" pitchFamily="18" charset="0"/>
                <a:ea typeface="Poppins"/>
                <a:cs typeface="Times New Roman" panose="02020603050405020304" pitchFamily="18" charset="0"/>
                <a:sym typeface="Poppins"/>
              </a:rPr>
              <a:t> </a:t>
            </a:r>
            <a:r>
              <a:rPr lang="en-US" sz="3200" b="1" spc="-39" dirty="0">
                <a:latin typeface="Times New Roman" panose="02020603050405020304" pitchFamily="18" charset="0"/>
                <a:ea typeface="Poppins"/>
                <a:cs typeface="Times New Roman" panose="02020603050405020304" pitchFamily="18" charset="0"/>
                <a:sym typeface="Poppins"/>
              </a:rPr>
              <a:t>&amp; </a:t>
            </a:r>
            <a:r>
              <a:rPr lang="en-US" sz="3200" b="1" spc="-39" dirty="0" err="1">
                <a:latin typeface="Times New Roman" panose="02020603050405020304" pitchFamily="18" charset="0"/>
                <a:ea typeface="Poppins"/>
                <a:cs typeface="Times New Roman" panose="02020603050405020304" pitchFamily="18" charset="0"/>
                <a:sym typeface="Poppins"/>
              </a:rPr>
              <a:t>Thầy</a:t>
            </a:r>
            <a:r>
              <a:rPr lang="en-US" sz="3200" b="1" spc="-39" dirty="0">
                <a:latin typeface="Times New Roman" panose="02020603050405020304" pitchFamily="18" charset="0"/>
                <a:ea typeface="Poppins"/>
                <a:cs typeface="Times New Roman" panose="02020603050405020304" pitchFamily="18" charset="0"/>
                <a:sym typeface="Poppins"/>
              </a:rPr>
              <a:t> </a:t>
            </a:r>
            <a:r>
              <a:rPr lang="en-US" sz="3200" b="1" spc="-39" dirty="0" err="1">
                <a:latin typeface="Times New Roman" panose="02020603050405020304" pitchFamily="18" charset="0"/>
                <a:ea typeface="Poppins"/>
                <a:cs typeface="Times New Roman" panose="02020603050405020304" pitchFamily="18" charset="0"/>
                <a:sym typeface="Poppins"/>
              </a:rPr>
              <a:t>Cường</a:t>
            </a:r>
            <a:r>
              <a:rPr lang="en-US" sz="3200" b="1" u="none" strike="noStrike" spc="-39" dirty="0">
                <a:latin typeface="Times New Roman" panose="02020603050405020304" pitchFamily="18" charset="0"/>
                <a:ea typeface="Poppins"/>
                <a:cs typeface="Times New Roman" panose="02020603050405020304" pitchFamily="18" charset="0"/>
                <a:sym typeface="Poppins"/>
              </a:rPr>
              <a:t> </a:t>
            </a:r>
          </a:p>
        </p:txBody>
      </p:sp>
      <p:pic>
        <p:nvPicPr>
          <p:cNvPr id="15" name="Picture 14" descr="FREE IMAGE: Corinthia Towers &lt;strong&gt;Hotel&lt;/strong&gt; in Prague | Libreshot Public Domain ..."/>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51127" y="513778"/>
            <a:ext cx="5972175" cy="7962900"/>
          </a:xfrm>
          <a:prstGeom prst="rect">
            <a:avLst/>
          </a:prstGeom>
          <a:ln w="88900" cap="sq" cmpd="thickThin">
            <a:solidFill>
              <a:srgbClr val="000000"/>
            </a:solidFill>
            <a:prstDash val="solid"/>
            <a:miter lim="800000"/>
          </a:ln>
          <a:effectLst>
            <a:innerShdw blurRad="76200">
              <a:srgbClr val="000000"/>
            </a:innerShdw>
          </a:effectLst>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346234-F0B7-2D04-0ABA-FCDE6D9790B8}"/>
            </a:ext>
          </a:extLst>
        </p:cNvPr>
        <p:cNvGrpSpPr/>
        <p:nvPr/>
      </p:nvGrpSpPr>
      <p:grpSpPr>
        <a:xfrm>
          <a:off x="0" y="0"/>
          <a:ext cx="0" cy="0"/>
          <a:chOff x="0" y="0"/>
          <a:chExt cx="0" cy="0"/>
        </a:xfrm>
      </p:grpSpPr>
      <p:sp>
        <p:nvSpPr>
          <p:cNvPr id="16" name="Freeform 3">
            <a:extLst>
              <a:ext uri="{FF2B5EF4-FFF2-40B4-BE49-F238E27FC236}">
                <a16:creationId xmlns:a16="http://schemas.microsoft.com/office/drawing/2014/main" id="{FECD59D6-1C6E-6477-9D95-DB86A67C028F}"/>
              </a:ext>
            </a:extLst>
          </p:cNvPr>
          <p:cNvSpPr/>
          <p:nvPr/>
        </p:nvSpPr>
        <p:spPr>
          <a:xfrm>
            <a:off x="0" y="-22860"/>
            <a:ext cx="18288000" cy="1813560"/>
          </a:xfrm>
          <a:custGeom>
            <a:avLst/>
            <a:gdLst/>
            <a:ahLst/>
            <a:cxnLst/>
            <a:rect l="l" t="t" r="r" b="b"/>
            <a:pathLst>
              <a:path w="2408296" h="2709333">
                <a:moveTo>
                  <a:pt x="0" y="0"/>
                </a:moveTo>
                <a:lnTo>
                  <a:pt x="2408296" y="0"/>
                </a:lnTo>
                <a:lnTo>
                  <a:pt x="2408296" y="2709333"/>
                </a:lnTo>
                <a:lnTo>
                  <a:pt x="0" y="2709333"/>
                </a:lnTo>
                <a:close/>
              </a:path>
            </a:pathLst>
          </a:custGeom>
          <a:solidFill>
            <a:schemeClr val="accent1">
              <a:lumMod val="20000"/>
              <a:lumOff val="80000"/>
            </a:schemeClr>
          </a:solidFill>
        </p:spPr>
        <p:txBody>
          <a:bodyPr/>
          <a:lstStyle/>
          <a:p>
            <a:pPr algn="ctr">
              <a:lnSpc>
                <a:spcPts val="11079"/>
              </a:lnSpc>
            </a:pPr>
            <a:r>
              <a:rPr lang="en-US" sz="7100" dirty="0" smtClean="0">
                <a:solidFill>
                  <a:srgbClr val="405D72"/>
                </a:solidFill>
                <a:latin typeface="Anton"/>
                <a:ea typeface="Anton"/>
                <a:cs typeface="Anton"/>
                <a:sym typeface="Anton"/>
              </a:rPr>
              <a:t>EDA</a:t>
            </a:r>
            <a:endParaRPr lang="en-US" sz="7100" dirty="0">
              <a:solidFill>
                <a:srgbClr val="405D72"/>
              </a:solidFill>
              <a:latin typeface="Anton"/>
              <a:ea typeface="Anton"/>
              <a:cs typeface="Anton"/>
              <a:sym typeface="Anton"/>
            </a:endParaRPr>
          </a:p>
        </p:txBody>
      </p:sp>
      <p:pic>
        <p:nvPicPr>
          <p:cNvPr id="3" name="Picture 2"/>
          <p:cNvPicPr>
            <a:picLocks noChangeAspect="1"/>
          </p:cNvPicPr>
          <p:nvPr/>
        </p:nvPicPr>
        <p:blipFill>
          <a:blip r:embed="rId3"/>
          <a:stretch>
            <a:fillRect/>
          </a:stretch>
        </p:blipFill>
        <p:spPr>
          <a:xfrm>
            <a:off x="304800" y="2247900"/>
            <a:ext cx="9067800" cy="7714396"/>
          </a:xfrm>
          <a:prstGeom prst="rect">
            <a:avLst/>
          </a:prstGeom>
        </p:spPr>
      </p:pic>
      <p:sp>
        <p:nvSpPr>
          <p:cNvPr id="5" name="TextBox 4"/>
          <p:cNvSpPr txBox="1"/>
          <p:nvPr/>
        </p:nvSpPr>
        <p:spPr>
          <a:xfrm>
            <a:off x="10668000" y="3459480"/>
            <a:ext cx="7315200" cy="4708981"/>
          </a:xfrm>
          <a:prstGeom prst="rect">
            <a:avLst/>
          </a:prstGeom>
          <a:noFill/>
        </p:spPr>
        <p:txBody>
          <a:bodyPr wrap="square" rtlCol="0">
            <a:spAutoFit/>
          </a:bodyPr>
          <a:lstStyle/>
          <a:p>
            <a:r>
              <a:rPr lang="en-US" sz="3000" dirty="0" err="1" smtClean="0">
                <a:latin typeface="Times New Roman" panose="02020603050405020304" pitchFamily="18" charset="0"/>
                <a:cs typeface="Times New Roman" panose="02020603050405020304" pitchFamily="18" charset="0"/>
              </a:rPr>
              <a:t>Trong</a:t>
            </a:r>
            <a:r>
              <a:rPr lang="en-US" sz="3000" dirty="0" smtClean="0">
                <a:latin typeface="Times New Roman" panose="02020603050405020304" pitchFamily="18" charset="0"/>
                <a:cs typeface="Times New Roman" panose="02020603050405020304" pitchFamily="18" charset="0"/>
              </a:rPr>
              <a:t> </a:t>
            </a:r>
            <a:r>
              <a:rPr lang="en-US" sz="3000" dirty="0" err="1" smtClean="0">
                <a:latin typeface="Times New Roman" panose="02020603050405020304" pitchFamily="18" charset="0"/>
                <a:cs typeface="Times New Roman" panose="02020603050405020304" pitchFamily="18" charset="0"/>
              </a:rPr>
              <a:t>toàn</a:t>
            </a:r>
            <a:r>
              <a:rPr lang="en-US" sz="3000" dirty="0" smtClean="0">
                <a:latin typeface="Times New Roman" panose="02020603050405020304" pitchFamily="18" charset="0"/>
                <a:cs typeface="Times New Roman" panose="02020603050405020304" pitchFamily="18" charset="0"/>
              </a:rPr>
              <a:t> </a:t>
            </a:r>
            <a:r>
              <a:rPr lang="en-US" sz="3000" dirty="0" err="1" smtClean="0">
                <a:latin typeface="Times New Roman" panose="02020603050405020304" pitchFamily="18" charset="0"/>
                <a:cs typeface="Times New Roman" panose="02020603050405020304" pitchFamily="18" charset="0"/>
              </a:rPr>
              <a:t>bộ</a:t>
            </a:r>
            <a:r>
              <a:rPr lang="en-US" sz="3000" dirty="0" smtClean="0">
                <a:latin typeface="Times New Roman" panose="02020603050405020304" pitchFamily="18" charset="0"/>
                <a:cs typeface="Times New Roman" panose="02020603050405020304" pitchFamily="18" charset="0"/>
              </a:rPr>
              <a:t> </a:t>
            </a:r>
            <a:r>
              <a:rPr lang="en-US" sz="3000" dirty="0" err="1" smtClean="0">
                <a:latin typeface="Times New Roman" panose="02020603050405020304" pitchFamily="18" charset="0"/>
                <a:cs typeface="Times New Roman" panose="02020603050405020304" pitchFamily="18" charset="0"/>
              </a:rPr>
              <a:t>dữ</a:t>
            </a:r>
            <a:r>
              <a:rPr lang="en-US" sz="3000" dirty="0" smtClean="0">
                <a:latin typeface="Times New Roman" panose="02020603050405020304" pitchFamily="18" charset="0"/>
                <a:cs typeface="Times New Roman" panose="02020603050405020304" pitchFamily="18" charset="0"/>
              </a:rPr>
              <a:t> </a:t>
            </a:r>
            <a:r>
              <a:rPr lang="en-US" sz="3000" dirty="0" err="1" smtClean="0">
                <a:latin typeface="Times New Roman" panose="02020603050405020304" pitchFamily="18" charset="0"/>
                <a:cs typeface="Times New Roman" panose="02020603050405020304" pitchFamily="18" charset="0"/>
              </a:rPr>
              <a:t>liệu</a:t>
            </a:r>
            <a:r>
              <a:rPr lang="en-US" sz="3000" dirty="0">
                <a:latin typeface="Times New Roman" panose="02020603050405020304" pitchFamily="18" charset="0"/>
                <a:cs typeface="Times New Roman" panose="02020603050405020304" pitchFamily="18" charset="0"/>
              </a:rPr>
              <a:t> </a:t>
            </a:r>
            <a:r>
              <a:rPr lang="en-US" sz="3000" dirty="0" err="1" smtClean="0">
                <a:latin typeface="Times New Roman" panose="02020603050405020304" pitchFamily="18" charset="0"/>
                <a:cs typeface="Times New Roman" panose="02020603050405020304" pitchFamily="18" charset="0"/>
              </a:rPr>
              <a:t>có</a:t>
            </a:r>
            <a:r>
              <a:rPr lang="en-US" sz="3000" dirty="0" smtClean="0">
                <a:latin typeface="Times New Roman" panose="02020603050405020304" pitchFamily="18" charset="0"/>
                <a:cs typeface="Times New Roman" panose="02020603050405020304" pitchFamily="18" charset="0"/>
              </a:rPr>
              <a:t> </a:t>
            </a:r>
            <a:r>
              <a:rPr lang="en-US" sz="3000" dirty="0" err="1" smtClean="0">
                <a:latin typeface="Times New Roman" panose="02020603050405020304" pitchFamily="18" charset="0"/>
                <a:cs typeface="Times New Roman" panose="02020603050405020304" pitchFamily="18" charset="0"/>
              </a:rPr>
              <a:t>khoảng</a:t>
            </a:r>
            <a:r>
              <a:rPr lang="en-US" sz="3000" dirty="0" smtClean="0">
                <a:latin typeface="Times New Roman" panose="02020603050405020304" pitchFamily="18" charset="0"/>
                <a:cs typeface="Times New Roman" panose="02020603050405020304" pitchFamily="18" charset="0"/>
              </a:rPr>
              <a:t> 27% </a:t>
            </a:r>
            <a:r>
              <a:rPr lang="en-US" sz="3000" dirty="0" err="1" smtClean="0">
                <a:latin typeface="Times New Roman" panose="02020603050405020304" pitchFamily="18" charset="0"/>
                <a:cs typeface="Times New Roman" panose="02020603050405020304" pitchFamily="18" charset="0"/>
              </a:rPr>
              <a:t>đơn</a:t>
            </a:r>
            <a:r>
              <a:rPr lang="en-US" sz="3000" dirty="0" smtClean="0">
                <a:latin typeface="Times New Roman" panose="02020603050405020304" pitchFamily="18" charset="0"/>
                <a:cs typeface="Times New Roman" panose="02020603050405020304" pitchFamily="18" charset="0"/>
              </a:rPr>
              <a:t> </a:t>
            </a:r>
            <a:r>
              <a:rPr lang="en-US" sz="3000" dirty="0" err="1" smtClean="0">
                <a:latin typeface="Times New Roman" panose="02020603050405020304" pitchFamily="18" charset="0"/>
                <a:cs typeface="Times New Roman" panose="02020603050405020304" pitchFamily="18" charset="0"/>
              </a:rPr>
              <a:t>đặt</a:t>
            </a:r>
            <a:r>
              <a:rPr lang="en-US" sz="3000" dirty="0" smtClean="0">
                <a:latin typeface="Times New Roman" panose="02020603050405020304" pitchFamily="18" charset="0"/>
                <a:cs typeface="Times New Roman" panose="02020603050405020304" pitchFamily="18" charset="0"/>
              </a:rPr>
              <a:t> </a:t>
            </a:r>
            <a:r>
              <a:rPr lang="en-US" sz="3000" dirty="0" err="1" smtClean="0">
                <a:latin typeface="Times New Roman" panose="02020603050405020304" pitchFamily="18" charset="0"/>
                <a:cs typeface="Times New Roman" panose="02020603050405020304" pitchFamily="18" charset="0"/>
              </a:rPr>
              <a:t>phòng</a:t>
            </a:r>
            <a:r>
              <a:rPr lang="en-US" sz="3000" dirty="0" smtClean="0">
                <a:latin typeface="Times New Roman" panose="02020603050405020304" pitchFamily="18" charset="0"/>
                <a:cs typeface="Times New Roman" panose="02020603050405020304" pitchFamily="18" charset="0"/>
              </a:rPr>
              <a:t> </a:t>
            </a:r>
            <a:r>
              <a:rPr lang="en-US" sz="3000" dirty="0" err="1" smtClean="0">
                <a:latin typeface="Times New Roman" panose="02020603050405020304" pitchFamily="18" charset="0"/>
                <a:cs typeface="Times New Roman" panose="02020603050405020304" pitchFamily="18" charset="0"/>
              </a:rPr>
              <a:t>bị</a:t>
            </a:r>
            <a:r>
              <a:rPr lang="en-US" sz="3000" dirty="0" smtClean="0">
                <a:latin typeface="Times New Roman" panose="02020603050405020304" pitchFamily="18" charset="0"/>
                <a:cs typeface="Times New Roman" panose="02020603050405020304" pitchFamily="18" charset="0"/>
              </a:rPr>
              <a:t> </a:t>
            </a:r>
            <a:r>
              <a:rPr lang="en-US" sz="3000" dirty="0" err="1" smtClean="0">
                <a:latin typeface="Times New Roman" panose="02020603050405020304" pitchFamily="18" charset="0"/>
                <a:cs typeface="Times New Roman" panose="02020603050405020304" pitchFamily="18" charset="0"/>
              </a:rPr>
              <a:t>hủy</a:t>
            </a:r>
            <a:r>
              <a:rPr lang="en-US" sz="3000" dirty="0" smtClean="0">
                <a:latin typeface="Times New Roman" panose="02020603050405020304" pitchFamily="18" charset="0"/>
                <a:cs typeface="Times New Roman" panose="02020603050405020304" pitchFamily="18" charset="0"/>
              </a:rPr>
              <a:t> </a:t>
            </a:r>
            <a:r>
              <a:rPr lang="en-US" sz="3000" dirty="0" err="1" smtClean="0">
                <a:latin typeface="Times New Roman" panose="02020603050405020304" pitchFamily="18" charset="0"/>
                <a:cs typeface="Times New Roman" panose="02020603050405020304" pitchFamily="18" charset="0"/>
              </a:rPr>
              <a:t>và</a:t>
            </a:r>
            <a:r>
              <a:rPr lang="en-US" sz="3000" dirty="0" smtClean="0">
                <a:latin typeface="Times New Roman" panose="02020603050405020304" pitchFamily="18" charset="0"/>
                <a:cs typeface="Times New Roman" panose="02020603050405020304" pitchFamily="18" charset="0"/>
              </a:rPr>
              <a:t> 73% </a:t>
            </a:r>
            <a:r>
              <a:rPr lang="en-US" sz="3000" dirty="0" err="1" smtClean="0">
                <a:latin typeface="Times New Roman" panose="02020603050405020304" pitchFamily="18" charset="0"/>
                <a:cs typeface="Times New Roman" panose="02020603050405020304" pitchFamily="18" charset="0"/>
              </a:rPr>
              <a:t>đơn</a:t>
            </a:r>
            <a:r>
              <a:rPr lang="en-US" sz="3000" dirty="0" smtClean="0">
                <a:latin typeface="Times New Roman" panose="02020603050405020304" pitchFamily="18" charset="0"/>
                <a:cs typeface="Times New Roman" panose="02020603050405020304" pitchFamily="18" charset="0"/>
              </a:rPr>
              <a:t> </a:t>
            </a:r>
            <a:r>
              <a:rPr lang="en-US" sz="3000" dirty="0" err="1" smtClean="0">
                <a:latin typeface="Times New Roman" panose="02020603050405020304" pitchFamily="18" charset="0"/>
                <a:cs typeface="Times New Roman" panose="02020603050405020304" pitchFamily="18" charset="0"/>
              </a:rPr>
              <a:t>đặt</a:t>
            </a:r>
            <a:r>
              <a:rPr lang="en-US" sz="3000" dirty="0" smtClean="0">
                <a:latin typeface="Times New Roman" panose="02020603050405020304" pitchFamily="18" charset="0"/>
                <a:cs typeface="Times New Roman" panose="02020603050405020304" pitchFamily="18" charset="0"/>
              </a:rPr>
              <a:t> </a:t>
            </a:r>
            <a:r>
              <a:rPr lang="en-US" sz="3000" dirty="0" err="1" smtClean="0">
                <a:latin typeface="Times New Roman" panose="02020603050405020304" pitchFamily="18" charset="0"/>
                <a:cs typeface="Times New Roman" panose="02020603050405020304" pitchFamily="18" charset="0"/>
              </a:rPr>
              <a:t>phòng</a:t>
            </a:r>
            <a:r>
              <a:rPr lang="en-US" sz="3000" dirty="0" smtClean="0">
                <a:latin typeface="Times New Roman" panose="02020603050405020304" pitchFamily="18" charset="0"/>
                <a:cs typeface="Times New Roman" panose="02020603050405020304" pitchFamily="18" charset="0"/>
              </a:rPr>
              <a:t> </a:t>
            </a:r>
            <a:r>
              <a:rPr lang="en-US" sz="3000" dirty="0" err="1" smtClean="0">
                <a:latin typeface="Times New Roman" panose="02020603050405020304" pitchFamily="18" charset="0"/>
                <a:cs typeface="Times New Roman" panose="02020603050405020304" pitchFamily="18" charset="0"/>
              </a:rPr>
              <a:t>không</a:t>
            </a:r>
            <a:r>
              <a:rPr lang="en-US" sz="3000" dirty="0" smtClean="0">
                <a:latin typeface="Times New Roman" panose="02020603050405020304" pitchFamily="18" charset="0"/>
                <a:cs typeface="Times New Roman" panose="02020603050405020304" pitchFamily="18" charset="0"/>
              </a:rPr>
              <a:t> </a:t>
            </a:r>
            <a:r>
              <a:rPr lang="en-US" sz="3000" dirty="0" err="1" smtClean="0">
                <a:latin typeface="Times New Roman" panose="02020603050405020304" pitchFamily="18" charset="0"/>
                <a:cs typeface="Times New Roman" panose="02020603050405020304" pitchFamily="18" charset="0"/>
              </a:rPr>
              <a:t>bị</a:t>
            </a:r>
            <a:r>
              <a:rPr lang="en-US" sz="3000" dirty="0" smtClean="0">
                <a:latin typeface="Times New Roman" panose="02020603050405020304" pitchFamily="18" charset="0"/>
                <a:cs typeface="Times New Roman" panose="02020603050405020304" pitchFamily="18" charset="0"/>
              </a:rPr>
              <a:t> </a:t>
            </a:r>
            <a:r>
              <a:rPr lang="en-US" sz="3000" dirty="0" err="1" smtClean="0">
                <a:latin typeface="Times New Roman" panose="02020603050405020304" pitchFamily="18" charset="0"/>
                <a:cs typeface="Times New Roman" panose="02020603050405020304" pitchFamily="18" charset="0"/>
              </a:rPr>
              <a:t>hủy</a:t>
            </a:r>
            <a:r>
              <a:rPr lang="en-US" sz="3000" dirty="0" smtClean="0">
                <a:latin typeface="Times New Roman" panose="02020603050405020304" pitchFamily="18" charset="0"/>
                <a:cs typeface="Times New Roman" panose="02020603050405020304" pitchFamily="18" charset="0"/>
              </a:rPr>
              <a:t>.</a:t>
            </a:r>
          </a:p>
          <a:p>
            <a:r>
              <a:rPr lang="en-US" sz="3000" dirty="0" err="1" smtClean="0">
                <a:latin typeface="Times New Roman" panose="02020603050405020304" pitchFamily="18" charset="0"/>
                <a:cs typeface="Times New Roman" panose="02020603050405020304" pitchFamily="18" charset="0"/>
              </a:rPr>
              <a:t>Tỷ</a:t>
            </a:r>
            <a:r>
              <a:rPr lang="en-US" sz="3000" dirty="0" smtClean="0">
                <a:latin typeface="Times New Roman" panose="02020603050405020304" pitchFamily="18" charset="0"/>
                <a:cs typeface="Times New Roman" panose="02020603050405020304" pitchFamily="18" charset="0"/>
              </a:rPr>
              <a:t> </a:t>
            </a:r>
            <a:r>
              <a:rPr lang="en-US" sz="3000" dirty="0" err="1" smtClean="0">
                <a:latin typeface="Times New Roman" panose="02020603050405020304" pitchFamily="18" charset="0"/>
                <a:cs typeface="Times New Roman" panose="02020603050405020304" pitchFamily="18" charset="0"/>
              </a:rPr>
              <a:t>lệ</a:t>
            </a:r>
            <a:r>
              <a:rPr lang="en-US" sz="3000" dirty="0" smtClean="0">
                <a:latin typeface="Times New Roman" panose="02020603050405020304" pitchFamily="18" charset="0"/>
                <a:cs typeface="Times New Roman" panose="02020603050405020304" pitchFamily="18" charset="0"/>
              </a:rPr>
              <a:t> </a:t>
            </a:r>
            <a:r>
              <a:rPr lang="en-US" sz="3000" dirty="0" err="1" smtClean="0">
                <a:latin typeface="Times New Roman" panose="02020603050405020304" pitchFamily="18" charset="0"/>
                <a:cs typeface="Times New Roman" panose="02020603050405020304" pitchFamily="18" charset="0"/>
              </a:rPr>
              <a:t>này</a:t>
            </a:r>
            <a:r>
              <a:rPr lang="en-US" sz="3000" dirty="0" smtClean="0">
                <a:latin typeface="Times New Roman" panose="02020603050405020304" pitchFamily="18" charset="0"/>
                <a:cs typeface="Times New Roman" panose="02020603050405020304" pitchFamily="18" charset="0"/>
              </a:rPr>
              <a:t> </a:t>
            </a:r>
            <a:r>
              <a:rPr lang="en-US" sz="3000" dirty="0" err="1" smtClean="0">
                <a:latin typeface="Times New Roman" panose="02020603050405020304" pitchFamily="18" charset="0"/>
                <a:cs typeface="Times New Roman" panose="02020603050405020304" pitchFamily="18" charset="0"/>
              </a:rPr>
              <a:t>tuy</a:t>
            </a:r>
            <a:r>
              <a:rPr lang="en-US" sz="3000" dirty="0" smtClean="0">
                <a:latin typeface="Times New Roman" panose="02020603050405020304" pitchFamily="18" charset="0"/>
                <a:cs typeface="Times New Roman" panose="02020603050405020304" pitchFamily="18" charset="0"/>
              </a:rPr>
              <a:t> </a:t>
            </a:r>
            <a:r>
              <a:rPr lang="en-US" sz="3000" dirty="0" err="1" smtClean="0">
                <a:latin typeface="Times New Roman" panose="02020603050405020304" pitchFamily="18" charset="0"/>
                <a:cs typeface="Times New Roman" panose="02020603050405020304" pitchFamily="18" charset="0"/>
              </a:rPr>
              <a:t>chưa</a:t>
            </a:r>
            <a:r>
              <a:rPr lang="en-US" sz="3000" dirty="0" smtClean="0">
                <a:latin typeface="Times New Roman" panose="02020603050405020304" pitchFamily="18" charset="0"/>
                <a:cs typeface="Times New Roman" panose="02020603050405020304" pitchFamily="18" charset="0"/>
              </a:rPr>
              <a:t> </a:t>
            </a:r>
            <a:r>
              <a:rPr lang="en-US" sz="3000" dirty="0" err="1" smtClean="0">
                <a:latin typeface="Times New Roman" panose="02020603050405020304" pitchFamily="18" charset="0"/>
                <a:cs typeface="Times New Roman" panose="02020603050405020304" pitchFamily="18" charset="0"/>
              </a:rPr>
              <a:t>chiếm</a:t>
            </a:r>
            <a:r>
              <a:rPr lang="en-US" sz="3000" dirty="0" smtClean="0">
                <a:latin typeface="Times New Roman" panose="02020603050405020304" pitchFamily="18" charset="0"/>
                <a:cs typeface="Times New Roman" panose="02020603050405020304" pitchFamily="18" charset="0"/>
              </a:rPr>
              <a:t> </a:t>
            </a:r>
            <a:r>
              <a:rPr lang="en-US" sz="3000" dirty="0" err="1" smtClean="0">
                <a:latin typeface="Times New Roman" panose="02020603050405020304" pitchFamily="18" charset="0"/>
                <a:cs typeface="Times New Roman" panose="02020603050405020304" pitchFamily="18" charset="0"/>
              </a:rPr>
              <a:t>phần</a:t>
            </a:r>
            <a:r>
              <a:rPr lang="en-US" sz="3000" dirty="0" smtClean="0">
                <a:latin typeface="Times New Roman" panose="02020603050405020304" pitchFamily="18" charset="0"/>
                <a:cs typeface="Times New Roman" panose="02020603050405020304" pitchFamily="18" charset="0"/>
              </a:rPr>
              <a:t> </a:t>
            </a:r>
            <a:r>
              <a:rPr lang="en-US" sz="3000" dirty="0" err="1" smtClean="0">
                <a:latin typeface="Times New Roman" panose="02020603050405020304" pitchFamily="18" charset="0"/>
                <a:cs typeface="Times New Roman" panose="02020603050405020304" pitchFamily="18" charset="0"/>
              </a:rPr>
              <a:t>lớn</a:t>
            </a:r>
            <a:r>
              <a:rPr lang="en-US" sz="3000" dirty="0" smtClean="0">
                <a:latin typeface="Times New Roman" panose="02020603050405020304" pitchFamily="18" charset="0"/>
                <a:cs typeface="Times New Roman" panose="02020603050405020304" pitchFamily="18" charset="0"/>
              </a:rPr>
              <a:t> </a:t>
            </a:r>
            <a:r>
              <a:rPr lang="en-US" sz="3000" dirty="0" err="1" smtClean="0">
                <a:latin typeface="Times New Roman" panose="02020603050405020304" pitchFamily="18" charset="0"/>
                <a:cs typeface="Times New Roman" panose="02020603050405020304" pitchFamily="18" charset="0"/>
              </a:rPr>
              <a:t>nhưng</a:t>
            </a:r>
            <a:r>
              <a:rPr lang="en-US" sz="3000" dirty="0" smtClean="0">
                <a:latin typeface="Times New Roman" panose="02020603050405020304" pitchFamily="18" charset="0"/>
                <a:cs typeface="Times New Roman" panose="02020603050405020304" pitchFamily="18" charset="0"/>
              </a:rPr>
              <a:t> </a:t>
            </a:r>
            <a:r>
              <a:rPr lang="en-US" sz="3000" dirty="0" err="1" smtClean="0">
                <a:latin typeface="Times New Roman" panose="02020603050405020304" pitchFamily="18" charset="0"/>
                <a:cs typeface="Times New Roman" panose="02020603050405020304" pitchFamily="18" charset="0"/>
              </a:rPr>
              <a:t>cũng</a:t>
            </a:r>
            <a:r>
              <a:rPr lang="en-US" sz="3000" dirty="0" smtClean="0">
                <a:latin typeface="Times New Roman" panose="02020603050405020304" pitchFamily="18" charset="0"/>
                <a:cs typeface="Times New Roman" panose="02020603050405020304" pitchFamily="18" charset="0"/>
              </a:rPr>
              <a:t> </a:t>
            </a:r>
            <a:r>
              <a:rPr lang="en-US" sz="3000" dirty="0" err="1" smtClean="0">
                <a:latin typeface="Times New Roman" panose="02020603050405020304" pitchFamily="18" charset="0"/>
                <a:cs typeface="Times New Roman" panose="02020603050405020304" pitchFamily="18" charset="0"/>
              </a:rPr>
              <a:t>ảnh</a:t>
            </a:r>
            <a:r>
              <a:rPr lang="en-US" sz="3000" dirty="0" smtClean="0">
                <a:latin typeface="Times New Roman" panose="02020603050405020304" pitchFamily="18" charset="0"/>
                <a:cs typeface="Times New Roman" panose="02020603050405020304" pitchFamily="18" charset="0"/>
              </a:rPr>
              <a:t> </a:t>
            </a:r>
            <a:r>
              <a:rPr lang="en-US" sz="3000" dirty="0" err="1" smtClean="0">
                <a:latin typeface="Times New Roman" panose="02020603050405020304" pitchFamily="18" charset="0"/>
                <a:cs typeface="Times New Roman" panose="02020603050405020304" pitchFamily="18" charset="0"/>
              </a:rPr>
              <a:t>hưởng</a:t>
            </a:r>
            <a:r>
              <a:rPr lang="en-US" sz="3000" dirty="0">
                <a:latin typeface="Times New Roman" panose="02020603050405020304" pitchFamily="18" charset="0"/>
                <a:cs typeface="Times New Roman" panose="02020603050405020304" pitchFamily="18" charset="0"/>
              </a:rPr>
              <a:t> </a:t>
            </a:r>
            <a:r>
              <a:rPr lang="en-US" sz="3000" dirty="0" err="1" smtClean="0">
                <a:latin typeface="Times New Roman" panose="02020603050405020304" pitchFamily="18" charset="0"/>
                <a:cs typeface="Times New Roman" panose="02020603050405020304" pitchFamily="18" charset="0"/>
              </a:rPr>
              <a:t>đến</a:t>
            </a:r>
            <a:r>
              <a:rPr lang="en-US" sz="3000" dirty="0" smtClean="0">
                <a:latin typeface="Times New Roman" panose="02020603050405020304" pitchFamily="18" charset="0"/>
                <a:cs typeface="Times New Roman" panose="02020603050405020304" pitchFamily="18" charset="0"/>
              </a:rPr>
              <a:t> </a:t>
            </a:r>
            <a:r>
              <a:rPr lang="en-US" sz="3000" dirty="0" err="1" smtClean="0">
                <a:latin typeface="Times New Roman" panose="02020603050405020304" pitchFamily="18" charset="0"/>
                <a:cs typeface="Times New Roman" panose="02020603050405020304" pitchFamily="18" charset="0"/>
              </a:rPr>
              <a:t>doanh</a:t>
            </a:r>
            <a:r>
              <a:rPr lang="en-US" sz="3000" dirty="0" smtClean="0">
                <a:latin typeface="Times New Roman" panose="02020603050405020304" pitchFamily="18" charset="0"/>
                <a:cs typeface="Times New Roman" panose="02020603050405020304" pitchFamily="18" charset="0"/>
              </a:rPr>
              <a:t> </a:t>
            </a:r>
            <a:r>
              <a:rPr lang="en-US" sz="3000" dirty="0" err="1" smtClean="0">
                <a:latin typeface="Times New Roman" panose="02020603050405020304" pitchFamily="18" charset="0"/>
                <a:cs typeface="Times New Roman" panose="02020603050405020304" pitchFamily="18" charset="0"/>
              </a:rPr>
              <a:t>thu</a:t>
            </a:r>
            <a:r>
              <a:rPr lang="en-US" sz="3000" dirty="0" smtClean="0">
                <a:latin typeface="Times New Roman" panose="02020603050405020304" pitchFamily="18" charset="0"/>
                <a:cs typeface="Times New Roman" panose="02020603050405020304" pitchFamily="18" charset="0"/>
              </a:rPr>
              <a:t> </a:t>
            </a:r>
            <a:r>
              <a:rPr lang="en-US" sz="3000" dirty="0" err="1" smtClean="0">
                <a:latin typeface="Times New Roman" panose="02020603050405020304" pitchFamily="18" charset="0"/>
                <a:cs typeface="Times New Roman" panose="02020603050405020304" pitchFamily="18" charset="0"/>
              </a:rPr>
              <a:t>của</a:t>
            </a:r>
            <a:r>
              <a:rPr lang="en-US" sz="3000" dirty="0" smtClean="0">
                <a:latin typeface="Times New Roman" panose="02020603050405020304" pitchFamily="18" charset="0"/>
                <a:cs typeface="Times New Roman" panose="02020603050405020304" pitchFamily="18" charset="0"/>
              </a:rPr>
              <a:t> </a:t>
            </a:r>
            <a:r>
              <a:rPr lang="en-US" sz="3000" dirty="0" err="1" smtClean="0">
                <a:latin typeface="Times New Roman" panose="02020603050405020304" pitchFamily="18" charset="0"/>
                <a:cs typeface="Times New Roman" panose="02020603050405020304" pitchFamily="18" charset="0"/>
              </a:rPr>
              <a:t>việc</a:t>
            </a:r>
            <a:r>
              <a:rPr lang="en-US" sz="3000" dirty="0" smtClean="0">
                <a:latin typeface="Times New Roman" panose="02020603050405020304" pitchFamily="18" charset="0"/>
                <a:cs typeface="Times New Roman" panose="02020603050405020304" pitchFamily="18" charset="0"/>
              </a:rPr>
              <a:t> </a:t>
            </a:r>
            <a:r>
              <a:rPr lang="en-US" sz="3000" dirty="0" err="1" smtClean="0">
                <a:latin typeface="Times New Roman" panose="02020603050405020304" pitchFamily="18" charset="0"/>
                <a:cs typeface="Times New Roman" panose="02020603050405020304" pitchFamily="18" charset="0"/>
              </a:rPr>
              <a:t>kinh</a:t>
            </a:r>
            <a:r>
              <a:rPr lang="en-US" sz="3000" dirty="0" smtClean="0">
                <a:latin typeface="Times New Roman" panose="02020603050405020304" pitchFamily="18" charset="0"/>
                <a:cs typeface="Times New Roman" panose="02020603050405020304" pitchFamily="18" charset="0"/>
              </a:rPr>
              <a:t> </a:t>
            </a:r>
            <a:r>
              <a:rPr lang="en-US" sz="3000" dirty="0" err="1" smtClean="0">
                <a:latin typeface="Times New Roman" panose="02020603050405020304" pitchFamily="18" charset="0"/>
                <a:cs typeface="Times New Roman" panose="02020603050405020304" pitchFamily="18" charset="0"/>
              </a:rPr>
              <a:t>doanh</a:t>
            </a:r>
            <a:r>
              <a:rPr lang="en-US" sz="3000" dirty="0" smtClean="0">
                <a:latin typeface="Times New Roman" panose="02020603050405020304" pitchFamily="18" charset="0"/>
                <a:cs typeface="Times New Roman" panose="02020603050405020304" pitchFamily="18" charset="0"/>
              </a:rPr>
              <a:t> </a:t>
            </a:r>
            <a:r>
              <a:rPr lang="en-US" sz="3000" dirty="0" err="1" smtClean="0">
                <a:latin typeface="Times New Roman" panose="02020603050405020304" pitchFamily="18" charset="0"/>
                <a:cs typeface="Times New Roman" panose="02020603050405020304" pitchFamily="18" charset="0"/>
              </a:rPr>
              <a:t>khách</a:t>
            </a:r>
            <a:r>
              <a:rPr lang="en-US" sz="3000" dirty="0" smtClean="0">
                <a:latin typeface="Times New Roman" panose="02020603050405020304" pitchFamily="18" charset="0"/>
                <a:cs typeface="Times New Roman" panose="02020603050405020304" pitchFamily="18" charset="0"/>
              </a:rPr>
              <a:t> </a:t>
            </a:r>
            <a:r>
              <a:rPr lang="en-US" sz="3000" dirty="0" err="1" smtClean="0">
                <a:latin typeface="Times New Roman" panose="02020603050405020304" pitchFamily="18" charset="0"/>
                <a:cs typeface="Times New Roman" panose="02020603050405020304" pitchFamily="18" charset="0"/>
              </a:rPr>
              <a:t>sạn</a:t>
            </a:r>
            <a:r>
              <a:rPr lang="en-US" sz="3000" dirty="0" smtClean="0">
                <a:latin typeface="Times New Roman" panose="02020603050405020304" pitchFamily="18" charset="0"/>
                <a:cs typeface="Times New Roman" panose="02020603050405020304" pitchFamily="18" charset="0"/>
              </a:rPr>
              <a:t>.</a:t>
            </a:r>
          </a:p>
          <a:p>
            <a:r>
              <a:rPr lang="en-US" sz="3000" dirty="0" err="1" smtClean="0">
                <a:latin typeface="Times New Roman" panose="02020603050405020304" pitchFamily="18" charset="0"/>
                <a:cs typeface="Times New Roman" panose="02020603050405020304" pitchFamily="18" charset="0"/>
              </a:rPr>
              <a:t>Vì</a:t>
            </a:r>
            <a:r>
              <a:rPr lang="en-US" sz="3000" dirty="0" smtClean="0">
                <a:latin typeface="Times New Roman" panose="02020603050405020304" pitchFamily="18" charset="0"/>
                <a:cs typeface="Times New Roman" panose="02020603050405020304" pitchFamily="18" charset="0"/>
              </a:rPr>
              <a:t> </a:t>
            </a:r>
            <a:r>
              <a:rPr lang="en-US" sz="3000" dirty="0" err="1" smtClean="0">
                <a:latin typeface="Times New Roman" panose="02020603050405020304" pitchFamily="18" charset="0"/>
                <a:cs typeface="Times New Roman" panose="02020603050405020304" pitchFamily="18" charset="0"/>
              </a:rPr>
              <a:t>vậy</a:t>
            </a:r>
            <a:r>
              <a:rPr lang="en-US" sz="3000" dirty="0" smtClean="0">
                <a:latin typeface="Times New Roman" panose="02020603050405020304" pitchFamily="18" charset="0"/>
                <a:cs typeface="Times New Roman" panose="02020603050405020304" pitchFamily="18" charset="0"/>
              </a:rPr>
              <a:t> </a:t>
            </a:r>
            <a:r>
              <a:rPr lang="en-US" sz="3000" dirty="0" err="1" smtClean="0">
                <a:latin typeface="Times New Roman" panose="02020603050405020304" pitchFamily="18" charset="0"/>
                <a:cs typeface="Times New Roman" panose="02020603050405020304" pitchFamily="18" charset="0"/>
              </a:rPr>
              <a:t>việc</a:t>
            </a:r>
            <a:r>
              <a:rPr lang="en-US" sz="3000" dirty="0" smtClean="0">
                <a:latin typeface="Times New Roman" panose="02020603050405020304" pitchFamily="18" charset="0"/>
                <a:cs typeface="Times New Roman" panose="02020603050405020304" pitchFamily="18" charset="0"/>
              </a:rPr>
              <a:t> </a:t>
            </a:r>
            <a:r>
              <a:rPr lang="en-US" sz="3000" dirty="0" err="1" smtClean="0">
                <a:latin typeface="Times New Roman" panose="02020603050405020304" pitchFamily="18" charset="0"/>
                <a:cs typeface="Times New Roman" panose="02020603050405020304" pitchFamily="18" charset="0"/>
              </a:rPr>
              <a:t>phân</a:t>
            </a:r>
            <a:r>
              <a:rPr lang="en-US" sz="3000" dirty="0" smtClean="0">
                <a:latin typeface="Times New Roman" panose="02020603050405020304" pitchFamily="18" charset="0"/>
                <a:cs typeface="Times New Roman" panose="02020603050405020304" pitchFamily="18" charset="0"/>
              </a:rPr>
              <a:t> </a:t>
            </a:r>
            <a:r>
              <a:rPr lang="en-US" sz="3000" dirty="0" err="1" smtClean="0">
                <a:latin typeface="Times New Roman" panose="02020603050405020304" pitchFamily="18" charset="0"/>
                <a:cs typeface="Times New Roman" panose="02020603050405020304" pitchFamily="18" charset="0"/>
              </a:rPr>
              <a:t>tích</a:t>
            </a:r>
            <a:r>
              <a:rPr lang="en-US" sz="3000" dirty="0" smtClean="0">
                <a:latin typeface="Times New Roman" panose="02020603050405020304" pitchFamily="18" charset="0"/>
                <a:cs typeface="Times New Roman" panose="02020603050405020304" pitchFamily="18" charset="0"/>
              </a:rPr>
              <a:t> </a:t>
            </a:r>
            <a:r>
              <a:rPr lang="en-US" sz="3000" dirty="0" err="1" smtClean="0">
                <a:latin typeface="Times New Roman" panose="02020603050405020304" pitchFamily="18" charset="0"/>
                <a:cs typeface="Times New Roman" panose="02020603050405020304" pitchFamily="18" charset="0"/>
              </a:rPr>
              <a:t>các</a:t>
            </a:r>
            <a:r>
              <a:rPr lang="en-US" sz="3000" dirty="0" smtClean="0">
                <a:latin typeface="Times New Roman" panose="02020603050405020304" pitchFamily="18" charset="0"/>
                <a:cs typeface="Times New Roman" panose="02020603050405020304" pitchFamily="18" charset="0"/>
              </a:rPr>
              <a:t> </a:t>
            </a:r>
            <a:r>
              <a:rPr lang="en-US" sz="3000" dirty="0" err="1" smtClean="0">
                <a:latin typeface="Times New Roman" panose="02020603050405020304" pitchFamily="18" charset="0"/>
                <a:cs typeface="Times New Roman" panose="02020603050405020304" pitchFamily="18" charset="0"/>
              </a:rPr>
              <a:t>yếu</a:t>
            </a:r>
            <a:r>
              <a:rPr lang="en-US" sz="3000" dirty="0" smtClean="0">
                <a:latin typeface="Times New Roman" panose="02020603050405020304" pitchFamily="18" charset="0"/>
                <a:cs typeface="Times New Roman" panose="02020603050405020304" pitchFamily="18" charset="0"/>
              </a:rPr>
              <a:t> </a:t>
            </a:r>
            <a:r>
              <a:rPr lang="en-US" sz="3000" dirty="0" err="1" smtClean="0">
                <a:latin typeface="Times New Roman" panose="02020603050405020304" pitchFamily="18" charset="0"/>
                <a:cs typeface="Times New Roman" panose="02020603050405020304" pitchFamily="18" charset="0"/>
              </a:rPr>
              <a:t>tố</a:t>
            </a:r>
            <a:r>
              <a:rPr lang="en-US" sz="3000" dirty="0" smtClean="0">
                <a:latin typeface="Times New Roman" panose="02020603050405020304" pitchFamily="18" charset="0"/>
                <a:cs typeface="Times New Roman" panose="02020603050405020304" pitchFamily="18" charset="0"/>
              </a:rPr>
              <a:t> </a:t>
            </a:r>
            <a:r>
              <a:rPr lang="en-US" sz="3000" dirty="0" err="1" smtClean="0">
                <a:latin typeface="Times New Roman" panose="02020603050405020304" pitchFamily="18" charset="0"/>
                <a:cs typeface="Times New Roman" panose="02020603050405020304" pitchFamily="18" charset="0"/>
              </a:rPr>
              <a:t>ảnh</a:t>
            </a:r>
            <a:r>
              <a:rPr lang="en-US" sz="3000" dirty="0" smtClean="0">
                <a:latin typeface="Times New Roman" panose="02020603050405020304" pitchFamily="18" charset="0"/>
                <a:cs typeface="Times New Roman" panose="02020603050405020304" pitchFamily="18" charset="0"/>
              </a:rPr>
              <a:t> </a:t>
            </a:r>
            <a:r>
              <a:rPr lang="en-US" sz="3000" dirty="0" err="1" smtClean="0">
                <a:latin typeface="Times New Roman" panose="02020603050405020304" pitchFamily="18" charset="0"/>
                <a:cs typeface="Times New Roman" panose="02020603050405020304" pitchFamily="18" charset="0"/>
              </a:rPr>
              <a:t>hưởng</a:t>
            </a:r>
            <a:r>
              <a:rPr lang="en-US" sz="3000" dirty="0" smtClean="0">
                <a:latin typeface="Times New Roman" panose="02020603050405020304" pitchFamily="18" charset="0"/>
                <a:cs typeface="Times New Roman" panose="02020603050405020304" pitchFamily="18" charset="0"/>
              </a:rPr>
              <a:t> </a:t>
            </a:r>
            <a:r>
              <a:rPr lang="en-US" sz="3000" dirty="0" err="1" smtClean="0">
                <a:latin typeface="Times New Roman" panose="02020603050405020304" pitchFamily="18" charset="0"/>
                <a:cs typeface="Times New Roman" panose="02020603050405020304" pitchFamily="18" charset="0"/>
              </a:rPr>
              <a:t>đến</a:t>
            </a:r>
            <a:r>
              <a:rPr lang="en-US" sz="3000" dirty="0" smtClean="0">
                <a:latin typeface="Times New Roman" panose="02020603050405020304" pitchFamily="18" charset="0"/>
                <a:cs typeface="Times New Roman" panose="02020603050405020304" pitchFamily="18" charset="0"/>
              </a:rPr>
              <a:t> </a:t>
            </a:r>
            <a:r>
              <a:rPr lang="en-US" sz="3000" dirty="0" err="1" smtClean="0">
                <a:latin typeface="Times New Roman" panose="02020603050405020304" pitchFamily="18" charset="0"/>
                <a:cs typeface="Times New Roman" panose="02020603050405020304" pitchFamily="18" charset="0"/>
              </a:rPr>
              <a:t>hành</a:t>
            </a:r>
            <a:r>
              <a:rPr lang="en-US" sz="3000" dirty="0" smtClean="0">
                <a:latin typeface="Times New Roman" panose="02020603050405020304" pitchFamily="18" charset="0"/>
                <a:cs typeface="Times New Roman" panose="02020603050405020304" pitchFamily="18" charset="0"/>
              </a:rPr>
              <a:t> vi </a:t>
            </a:r>
            <a:r>
              <a:rPr lang="en-US" sz="3000" dirty="0" err="1" smtClean="0">
                <a:latin typeface="Times New Roman" panose="02020603050405020304" pitchFamily="18" charset="0"/>
                <a:cs typeface="Times New Roman" panose="02020603050405020304" pitchFamily="18" charset="0"/>
              </a:rPr>
              <a:t>hủy</a:t>
            </a:r>
            <a:r>
              <a:rPr lang="en-US" sz="3000" dirty="0" smtClean="0">
                <a:latin typeface="Times New Roman" panose="02020603050405020304" pitchFamily="18" charset="0"/>
                <a:cs typeface="Times New Roman" panose="02020603050405020304" pitchFamily="18" charset="0"/>
              </a:rPr>
              <a:t> </a:t>
            </a:r>
            <a:r>
              <a:rPr lang="en-US" sz="3000" dirty="0" err="1" smtClean="0">
                <a:latin typeface="Times New Roman" panose="02020603050405020304" pitchFamily="18" charset="0"/>
                <a:cs typeface="Times New Roman" panose="02020603050405020304" pitchFamily="18" charset="0"/>
              </a:rPr>
              <a:t>đặt</a:t>
            </a:r>
            <a:r>
              <a:rPr lang="en-US" sz="3000" dirty="0" smtClean="0">
                <a:latin typeface="Times New Roman" panose="02020603050405020304" pitchFamily="18" charset="0"/>
                <a:cs typeface="Times New Roman" panose="02020603050405020304" pitchFamily="18" charset="0"/>
              </a:rPr>
              <a:t> </a:t>
            </a:r>
            <a:r>
              <a:rPr lang="en-US" sz="3000" dirty="0" err="1" smtClean="0">
                <a:latin typeface="Times New Roman" panose="02020603050405020304" pitchFamily="18" charset="0"/>
                <a:cs typeface="Times New Roman" panose="02020603050405020304" pitchFamily="18" charset="0"/>
              </a:rPr>
              <a:t>phòng</a:t>
            </a:r>
            <a:r>
              <a:rPr lang="en-US" sz="3000" dirty="0" smtClean="0">
                <a:latin typeface="Times New Roman" panose="02020603050405020304" pitchFamily="18" charset="0"/>
                <a:cs typeface="Times New Roman" panose="02020603050405020304" pitchFamily="18" charset="0"/>
              </a:rPr>
              <a:t> </a:t>
            </a:r>
            <a:r>
              <a:rPr lang="en-US" sz="3000" dirty="0" err="1" smtClean="0">
                <a:latin typeface="Times New Roman" panose="02020603050405020304" pitchFamily="18" charset="0"/>
                <a:cs typeface="Times New Roman" panose="02020603050405020304" pitchFamily="18" charset="0"/>
              </a:rPr>
              <a:t>là</a:t>
            </a:r>
            <a:r>
              <a:rPr lang="en-US" sz="3000" dirty="0" smtClean="0">
                <a:latin typeface="Times New Roman" panose="02020603050405020304" pitchFamily="18" charset="0"/>
                <a:cs typeface="Times New Roman" panose="02020603050405020304" pitchFamily="18" charset="0"/>
              </a:rPr>
              <a:t> </a:t>
            </a:r>
            <a:r>
              <a:rPr lang="en-US" sz="3000" dirty="0" err="1" smtClean="0">
                <a:latin typeface="Times New Roman" panose="02020603050405020304" pitchFamily="18" charset="0"/>
                <a:cs typeface="Times New Roman" panose="02020603050405020304" pitchFamily="18" charset="0"/>
              </a:rPr>
              <a:t>điều</a:t>
            </a:r>
            <a:r>
              <a:rPr lang="en-US" sz="3000" dirty="0" smtClean="0">
                <a:latin typeface="Times New Roman" panose="02020603050405020304" pitchFamily="18" charset="0"/>
                <a:cs typeface="Times New Roman" panose="02020603050405020304" pitchFamily="18" charset="0"/>
              </a:rPr>
              <a:t> </a:t>
            </a:r>
            <a:r>
              <a:rPr lang="en-US" sz="3000" dirty="0" err="1" smtClean="0">
                <a:latin typeface="Times New Roman" panose="02020603050405020304" pitchFamily="18" charset="0"/>
                <a:cs typeface="Times New Roman" panose="02020603050405020304" pitchFamily="18" charset="0"/>
              </a:rPr>
              <a:t>cần</a:t>
            </a:r>
            <a:r>
              <a:rPr lang="en-US" sz="3000" dirty="0" smtClean="0">
                <a:latin typeface="Times New Roman" panose="02020603050405020304" pitchFamily="18" charset="0"/>
                <a:cs typeface="Times New Roman" panose="02020603050405020304" pitchFamily="18" charset="0"/>
              </a:rPr>
              <a:t> </a:t>
            </a:r>
            <a:r>
              <a:rPr lang="en-US" sz="3000" dirty="0" err="1" smtClean="0">
                <a:latin typeface="Times New Roman" panose="02020603050405020304" pitchFamily="18" charset="0"/>
                <a:cs typeface="Times New Roman" panose="02020603050405020304" pitchFamily="18" charset="0"/>
              </a:rPr>
              <a:t>thiết</a:t>
            </a:r>
            <a:r>
              <a:rPr lang="en-US" sz="3000" dirty="0" smtClean="0">
                <a:latin typeface="Times New Roman" panose="02020603050405020304" pitchFamily="18" charset="0"/>
                <a:cs typeface="Times New Roman" panose="02020603050405020304" pitchFamily="18" charset="0"/>
              </a:rPr>
              <a:t> </a:t>
            </a:r>
            <a:r>
              <a:rPr lang="en-US" sz="3000" dirty="0" err="1" smtClean="0">
                <a:latin typeface="Times New Roman" panose="02020603050405020304" pitchFamily="18" charset="0"/>
                <a:cs typeface="Times New Roman" panose="02020603050405020304" pitchFamily="18" charset="0"/>
              </a:rPr>
              <a:t>để</a:t>
            </a:r>
            <a:r>
              <a:rPr lang="en-US" sz="3000" dirty="0" smtClean="0">
                <a:latin typeface="Times New Roman" panose="02020603050405020304" pitchFamily="18" charset="0"/>
                <a:cs typeface="Times New Roman" panose="02020603050405020304" pitchFamily="18" charset="0"/>
              </a:rPr>
              <a:t> </a:t>
            </a:r>
            <a:r>
              <a:rPr lang="en-US" sz="3000" dirty="0" err="1" smtClean="0">
                <a:latin typeface="Times New Roman" panose="02020603050405020304" pitchFamily="18" charset="0"/>
                <a:cs typeface="Times New Roman" panose="02020603050405020304" pitchFamily="18" charset="0"/>
              </a:rPr>
              <a:t>đưa</a:t>
            </a:r>
            <a:r>
              <a:rPr lang="en-US" sz="3000" dirty="0" smtClean="0">
                <a:latin typeface="Times New Roman" panose="02020603050405020304" pitchFamily="18" charset="0"/>
                <a:cs typeface="Times New Roman" panose="02020603050405020304" pitchFamily="18" charset="0"/>
              </a:rPr>
              <a:t> </a:t>
            </a:r>
            <a:r>
              <a:rPr lang="en-US" sz="3000" dirty="0" err="1" smtClean="0">
                <a:latin typeface="Times New Roman" panose="02020603050405020304" pitchFamily="18" charset="0"/>
                <a:cs typeface="Times New Roman" panose="02020603050405020304" pitchFamily="18" charset="0"/>
              </a:rPr>
              <a:t>ra</a:t>
            </a:r>
            <a:r>
              <a:rPr lang="en-US" sz="3000" dirty="0" smtClean="0">
                <a:latin typeface="Times New Roman" panose="02020603050405020304" pitchFamily="18" charset="0"/>
                <a:cs typeface="Times New Roman" panose="02020603050405020304" pitchFamily="18" charset="0"/>
              </a:rPr>
              <a:t> </a:t>
            </a:r>
            <a:r>
              <a:rPr lang="en-US" sz="3000" dirty="0" err="1" smtClean="0">
                <a:latin typeface="Times New Roman" panose="02020603050405020304" pitchFamily="18" charset="0"/>
                <a:cs typeface="Times New Roman" panose="02020603050405020304" pitchFamily="18" charset="0"/>
              </a:rPr>
              <a:t>các</a:t>
            </a:r>
            <a:r>
              <a:rPr lang="en-US" sz="3000" dirty="0" smtClean="0">
                <a:latin typeface="Times New Roman" panose="02020603050405020304" pitchFamily="18" charset="0"/>
                <a:cs typeface="Times New Roman" panose="02020603050405020304" pitchFamily="18" charset="0"/>
              </a:rPr>
              <a:t> </a:t>
            </a:r>
            <a:r>
              <a:rPr lang="en-US" sz="3000" dirty="0" err="1" smtClean="0">
                <a:latin typeface="Times New Roman" panose="02020603050405020304" pitchFamily="18" charset="0"/>
                <a:cs typeface="Times New Roman" panose="02020603050405020304" pitchFamily="18" charset="0"/>
              </a:rPr>
              <a:t>giải</a:t>
            </a:r>
            <a:r>
              <a:rPr lang="en-US" sz="3000" dirty="0" smtClean="0">
                <a:latin typeface="Times New Roman" panose="02020603050405020304" pitchFamily="18" charset="0"/>
                <a:cs typeface="Times New Roman" panose="02020603050405020304" pitchFamily="18" charset="0"/>
              </a:rPr>
              <a:t> </a:t>
            </a:r>
            <a:r>
              <a:rPr lang="en-US" sz="3000" dirty="0" err="1" smtClean="0">
                <a:latin typeface="Times New Roman" panose="02020603050405020304" pitchFamily="18" charset="0"/>
                <a:cs typeface="Times New Roman" panose="02020603050405020304" pitchFamily="18" charset="0"/>
              </a:rPr>
              <a:t>pháp</a:t>
            </a:r>
            <a:r>
              <a:rPr lang="en-US" sz="3000" dirty="0" smtClean="0">
                <a:latin typeface="Times New Roman" panose="02020603050405020304" pitchFamily="18" charset="0"/>
                <a:cs typeface="Times New Roman" panose="02020603050405020304" pitchFamily="18" charset="0"/>
              </a:rPr>
              <a:t> </a:t>
            </a:r>
            <a:r>
              <a:rPr lang="en-US" sz="3000" dirty="0" err="1" smtClean="0">
                <a:latin typeface="Times New Roman" panose="02020603050405020304" pitchFamily="18" charset="0"/>
                <a:cs typeface="Times New Roman" panose="02020603050405020304" pitchFamily="18" charset="0"/>
              </a:rPr>
              <a:t>nhằm</a:t>
            </a:r>
            <a:r>
              <a:rPr lang="en-US" sz="3000" dirty="0" smtClean="0">
                <a:latin typeface="Times New Roman" panose="02020603050405020304" pitchFamily="18" charset="0"/>
                <a:cs typeface="Times New Roman" panose="02020603050405020304" pitchFamily="18" charset="0"/>
              </a:rPr>
              <a:t> </a:t>
            </a:r>
            <a:r>
              <a:rPr lang="en-US" sz="3000" dirty="0" err="1" smtClean="0">
                <a:latin typeface="Times New Roman" panose="02020603050405020304" pitchFamily="18" charset="0"/>
                <a:cs typeface="Times New Roman" panose="02020603050405020304" pitchFamily="18" charset="0"/>
              </a:rPr>
              <a:t>giảm</a:t>
            </a:r>
            <a:r>
              <a:rPr lang="en-US" sz="3000" dirty="0" smtClean="0">
                <a:latin typeface="Times New Roman" panose="02020603050405020304" pitchFamily="18" charset="0"/>
                <a:cs typeface="Times New Roman" panose="02020603050405020304" pitchFamily="18" charset="0"/>
              </a:rPr>
              <a:t> </a:t>
            </a:r>
            <a:r>
              <a:rPr lang="en-US" sz="3000" dirty="0" err="1" smtClean="0">
                <a:latin typeface="Times New Roman" panose="02020603050405020304" pitchFamily="18" charset="0"/>
                <a:cs typeface="Times New Roman" panose="02020603050405020304" pitchFamily="18" charset="0"/>
              </a:rPr>
              <a:t>thiểu</a:t>
            </a:r>
            <a:r>
              <a:rPr lang="en-US" sz="3000" dirty="0" smtClean="0">
                <a:latin typeface="Times New Roman" panose="02020603050405020304" pitchFamily="18" charset="0"/>
                <a:cs typeface="Times New Roman" panose="02020603050405020304" pitchFamily="18" charset="0"/>
              </a:rPr>
              <a:t> </a:t>
            </a:r>
            <a:r>
              <a:rPr lang="en-US" sz="3000" dirty="0" err="1" smtClean="0">
                <a:latin typeface="Times New Roman" panose="02020603050405020304" pitchFamily="18" charset="0"/>
                <a:cs typeface="Times New Roman" panose="02020603050405020304" pitchFamily="18" charset="0"/>
              </a:rPr>
              <a:t>hành</a:t>
            </a:r>
            <a:r>
              <a:rPr lang="en-US" sz="3000" dirty="0" smtClean="0">
                <a:latin typeface="Times New Roman" panose="02020603050405020304" pitchFamily="18" charset="0"/>
                <a:cs typeface="Times New Roman" panose="02020603050405020304" pitchFamily="18" charset="0"/>
              </a:rPr>
              <a:t> vi </a:t>
            </a:r>
            <a:r>
              <a:rPr lang="en-US" sz="3000" dirty="0" err="1" smtClean="0">
                <a:latin typeface="Times New Roman" panose="02020603050405020304" pitchFamily="18" charset="0"/>
                <a:cs typeface="Times New Roman" panose="02020603050405020304" pitchFamily="18" charset="0"/>
              </a:rPr>
              <a:t>hủy</a:t>
            </a:r>
            <a:r>
              <a:rPr lang="en-US" sz="3000" dirty="0" smtClean="0">
                <a:latin typeface="Times New Roman" panose="02020603050405020304" pitchFamily="18" charset="0"/>
                <a:cs typeface="Times New Roman" panose="02020603050405020304" pitchFamily="18" charset="0"/>
              </a:rPr>
              <a:t> </a:t>
            </a:r>
            <a:r>
              <a:rPr lang="en-US" sz="3000" dirty="0" err="1" smtClean="0">
                <a:latin typeface="Times New Roman" panose="02020603050405020304" pitchFamily="18" charset="0"/>
                <a:cs typeface="Times New Roman" panose="02020603050405020304" pitchFamily="18" charset="0"/>
              </a:rPr>
              <a:t>đặt</a:t>
            </a:r>
            <a:r>
              <a:rPr lang="en-US" sz="3000" dirty="0" smtClean="0">
                <a:latin typeface="Times New Roman" panose="02020603050405020304" pitchFamily="18" charset="0"/>
                <a:cs typeface="Times New Roman" panose="02020603050405020304" pitchFamily="18" charset="0"/>
              </a:rPr>
              <a:t> </a:t>
            </a:r>
            <a:r>
              <a:rPr lang="en-US" sz="3000" dirty="0" err="1" smtClean="0">
                <a:latin typeface="Times New Roman" panose="02020603050405020304" pitchFamily="18" charset="0"/>
                <a:cs typeface="Times New Roman" panose="02020603050405020304" pitchFamily="18" charset="0"/>
              </a:rPr>
              <a:t>phòng</a:t>
            </a:r>
            <a:r>
              <a:rPr lang="en-US" sz="3000" dirty="0">
                <a:latin typeface="Times New Roman" panose="02020603050405020304" pitchFamily="18" charset="0"/>
                <a:cs typeface="Times New Roman" panose="02020603050405020304" pitchFamily="18" charset="0"/>
              </a:rPr>
              <a:t>.</a:t>
            </a:r>
          </a:p>
        </p:txBody>
      </p:sp>
      <p:sp>
        <p:nvSpPr>
          <p:cNvPr id="6" name="TextBox 5"/>
          <p:cNvSpPr txBox="1"/>
          <p:nvPr/>
        </p:nvSpPr>
        <p:spPr>
          <a:xfrm>
            <a:off x="1" y="1441515"/>
            <a:ext cx="18288000" cy="553998"/>
          </a:xfrm>
          <a:prstGeom prst="rect">
            <a:avLst/>
          </a:prstGeom>
          <a:ln>
            <a:solidFill>
              <a:srgbClr val="CCEC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US" sz="3000" b="1" dirty="0" err="1" smtClean="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Tỷ</a:t>
            </a:r>
            <a:r>
              <a:rPr lang="en-US" sz="3000" b="1" dirty="0" smtClean="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3000" b="1" dirty="0" err="1" smtClean="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lệ</a:t>
            </a:r>
            <a:r>
              <a:rPr lang="en-US" sz="3000" b="1" dirty="0" smtClean="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3000" b="1" dirty="0" err="1" smtClean="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hủy</a:t>
            </a:r>
            <a:r>
              <a:rPr lang="en-US" sz="3000" b="1" dirty="0" smtClean="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3000" b="1" dirty="0" err="1" smtClean="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phòng</a:t>
            </a:r>
            <a:r>
              <a:rPr lang="en-US" sz="3000" b="1" dirty="0" smtClean="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3000" b="1" dirty="0" err="1" smtClean="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tổng</a:t>
            </a:r>
            <a:r>
              <a:rPr lang="en-US" sz="3000" b="1" dirty="0" smtClean="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3000" b="1" dirty="0" err="1" smtClean="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thể</a:t>
            </a:r>
            <a:endParaRPr lang="en-US" sz="3000" b="1"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545349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4CDEBE-4C70-7D4E-9E80-86E347D13DA1}"/>
            </a:ext>
          </a:extLst>
        </p:cNvPr>
        <p:cNvGrpSpPr/>
        <p:nvPr/>
      </p:nvGrpSpPr>
      <p:grpSpPr>
        <a:xfrm>
          <a:off x="0" y="0"/>
          <a:ext cx="0" cy="0"/>
          <a:chOff x="0" y="0"/>
          <a:chExt cx="0" cy="0"/>
        </a:xfrm>
      </p:grpSpPr>
      <p:sp>
        <p:nvSpPr>
          <p:cNvPr id="8" name="Freeform 3">
            <a:extLst>
              <a:ext uri="{FF2B5EF4-FFF2-40B4-BE49-F238E27FC236}">
                <a16:creationId xmlns:a16="http://schemas.microsoft.com/office/drawing/2014/main" id="{FECD59D6-1C6E-6477-9D95-DB86A67C028F}"/>
              </a:ext>
            </a:extLst>
          </p:cNvPr>
          <p:cNvSpPr/>
          <p:nvPr/>
        </p:nvSpPr>
        <p:spPr>
          <a:xfrm>
            <a:off x="0" y="-22860"/>
            <a:ext cx="18288000" cy="1889760"/>
          </a:xfrm>
          <a:custGeom>
            <a:avLst/>
            <a:gdLst/>
            <a:ahLst/>
            <a:cxnLst/>
            <a:rect l="l" t="t" r="r" b="b"/>
            <a:pathLst>
              <a:path w="2408296" h="2709333">
                <a:moveTo>
                  <a:pt x="0" y="0"/>
                </a:moveTo>
                <a:lnTo>
                  <a:pt x="2408296" y="0"/>
                </a:lnTo>
                <a:lnTo>
                  <a:pt x="2408296" y="2709333"/>
                </a:lnTo>
                <a:lnTo>
                  <a:pt x="0" y="2709333"/>
                </a:lnTo>
                <a:close/>
              </a:path>
            </a:pathLst>
          </a:custGeom>
          <a:solidFill>
            <a:schemeClr val="accent1">
              <a:lumMod val="20000"/>
              <a:lumOff val="80000"/>
            </a:schemeClr>
          </a:solidFill>
        </p:spPr>
        <p:txBody>
          <a:bodyPr/>
          <a:lstStyle/>
          <a:p>
            <a:pPr algn="ctr">
              <a:lnSpc>
                <a:spcPts val="11079"/>
              </a:lnSpc>
            </a:pPr>
            <a:r>
              <a:rPr lang="en-US" sz="7100" dirty="0" smtClean="0">
                <a:solidFill>
                  <a:srgbClr val="405D72"/>
                </a:solidFill>
                <a:latin typeface="Anton"/>
                <a:ea typeface="Anton"/>
                <a:cs typeface="Anton"/>
                <a:sym typeface="Anton"/>
              </a:rPr>
              <a:t>EDA</a:t>
            </a:r>
            <a:endParaRPr lang="en-US" sz="7100" dirty="0">
              <a:solidFill>
                <a:srgbClr val="405D72"/>
              </a:solidFill>
              <a:latin typeface="Anton"/>
              <a:ea typeface="Anton"/>
              <a:cs typeface="Anton"/>
              <a:sym typeface="Anton"/>
            </a:endParaRPr>
          </a:p>
        </p:txBody>
      </p:sp>
      <p:pic>
        <p:nvPicPr>
          <p:cNvPr id="2" name="Picture 1"/>
          <p:cNvPicPr>
            <a:picLocks noChangeAspect="1"/>
          </p:cNvPicPr>
          <p:nvPr/>
        </p:nvPicPr>
        <p:blipFill>
          <a:blip r:embed="rId3"/>
          <a:stretch>
            <a:fillRect/>
          </a:stretch>
        </p:blipFill>
        <p:spPr>
          <a:xfrm>
            <a:off x="76200" y="2705100"/>
            <a:ext cx="11418849" cy="6096000"/>
          </a:xfrm>
          <a:prstGeom prst="rect">
            <a:avLst/>
          </a:prstGeom>
        </p:spPr>
      </p:pic>
      <p:sp>
        <p:nvSpPr>
          <p:cNvPr id="4" name="TextBox 3"/>
          <p:cNvSpPr txBox="1"/>
          <p:nvPr/>
        </p:nvSpPr>
        <p:spPr>
          <a:xfrm>
            <a:off x="11887200" y="2905890"/>
            <a:ext cx="6400800" cy="6247864"/>
          </a:xfrm>
          <a:prstGeom prst="rect">
            <a:avLst/>
          </a:prstGeom>
          <a:noFill/>
        </p:spPr>
        <p:txBody>
          <a:bodyPr wrap="square" rtlCol="0">
            <a:spAutoFit/>
          </a:bodyPr>
          <a:lstStyle/>
          <a:p>
            <a:r>
              <a:rPr lang="en-US" sz="2500" dirty="0" smtClean="0">
                <a:latin typeface="Times New Roman" panose="02020603050405020304" pitchFamily="18" charset="0"/>
                <a:cs typeface="Times New Roman" panose="02020603050405020304" pitchFamily="18" charset="0"/>
              </a:rPr>
              <a:t>Theo </a:t>
            </a:r>
            <a:r>
              <a:rPr lang="en-US" sz="2500" dirty="0" err="1" smtClean="0">
                <a:latin typeface="Times New Roman" panose="02020603050405020304" pitchFamily="18" charset="0"/>
                <a:cs typeface="Times New Roman" panose="02020603050405020304" pitchFamily="18" charset="0"/>
              </a:rPr>
              <a:t>dữ</a:t>
            </a:r>
            <a:r>
              <a:rPr lang="en-US" sz="2500" dirty="0" smtClean="0">
                <a:latin typeface="Times New Roman" panose="02020603050405020304" pitchFamily="18" charset="0"/>
                <a:cs typeface="Times New Roman" panose="02020603050405020304" pitchFamily="18" charset="0"/>
              </a:rPr>
              <a:t> </a:t>
            </a:r>
            <a:r>
              <a:rPr lang="en-US" sz="2500" dirty="0" err="1" smtClean="0">
                <a:latin typeface="Times New Roman" panose="02020603050405020304" pitchFamily="18" charset="0"/>
                <a:cs typeface="Times New Roman" panose="02020603050405020304" pitchFamily="18" charset="0"/>
              </a:rPr>
              <a:t>liệu</a:t>
            </a:r>
            <a:r>
              <a:rPr lang="en-US" sz="2500" dirty="0" smtClean="0">
                <a:latin typeface="Times New Roman" panose="02020603050405020304" pitchFamily="18" charset="0"/>
                <a:cs typeface="Times New Roman" panose="02020603050405020304" pitchFamily="18" charset="0"/>
              </a:rPr>
              <a:t> </a:t>
            </a:r>
            <a:r>
              <a:rPr lang="en-US" sz="2500" dirty="0" err="1" smtClean="0">
                <a:latin typeface="Times New Roman" panose="02020603050405020304" pitchFamily="18" charset="0"/>
                <a:cs typeface="Times New Roman" panose="02020603050405020304" pitchFamily="18" charset="0"/>
              </a:rPr>
              <a:t>thu</a:t>
            </a:r>
            <a:r>
              <a:rPr lang="en-US" sz="2500" dirty="0" smtClean="0">
                <a:latin typeface="Times New Roman" panose="02020603050405020304" pitchFamily="18" charset="0"/>
                <a:cs typeface="Times New Roman" panose="02020603050405020304" pitchFamily="18" charset="0"/>
              </a:rPr>
              <a:t> </a:t>
            </a:r>
            <a:r>
              <a:rPr lang="en-US" sz="2500" dirty="0" err="1" smtClean="0">
                <a:latin typeface="Times New Roman" panose="02020603050405020304" pitchFamily="18" charset="0"/>
                <a:cs typeface="Times New Roman" panose="02020603050405020304" pitchFamily="18" charset="0"/>
              </a:rPr>
              <a:t>được</a:t>
            </a:r>
            <a:r>
              <a:rPr lang="en-US" sz="2500" dirty="0" smtClean="0">
                <a:latin typeface="Times New Roman" panose="02020603050405020304" pitchFamily="18" charset="0"/>
                <a:cs typeface="Times New Roman" panose="02020603050405020304" pitchFamily="18" charset="0"/>
              </a:rPr>
              <a:t> </a:t>
            </a:r>
            <a:r>
              <a:rPr lang="en-US" sz="2500" dirty="0" err="1" smtClean="0">
                <a:latin typeface="Times New Roman" panose="02020603050405020304" pitchFamily="18" charset="0"/>
                <a:cs typeface="Times New Roman" panose="02020603050405020304" pitchFamily="18" charset="0"/>
              </a:rPr>
              <a:t>thì</a:t>
            </a:r>
            <a:r>
              <a:rPr lang="en-US" sz="2500" dirty="0" smtClean="0">
                <a:latin typeface="Times New Roman" panose="02020603050405020304" pitchFamily="18" charset="0"/>
                <a:cs typeface="Times New Roman" panose="02020603050405020304" pitchFamily="18" charset="0"/>
              </a:rPr>
              <a:t> City Hotel </a:t>
            </a:r>
            <a:r>
              <a:rPr lang="en-US" sz="2500" dirty="0" err="1" smtClean="0">
                <a:latin typeface="Times New Roman" panose="02020603050405020304" pitchFamily="18" charset="0"/>
                <a:cs typeface="Times New Roman" panose="02020603050405020304" pitchFamily="18" charset="0"/>
              </a:rPr>
              <a:t>có</a:t>
            </a:r>
            <a:r>
              <a:rPr lang="en-US" sz="2500" dirty="0" smtClean="0">
                <a:latin typeface="Times New Roman" panose="02020603050405020304" pitchFamily="18" charset="0"/>
                <a:cs typeface="Times New Roman" panose="02020603050405020304" pitchFamily="18" charset="0"/>
              </a:rPr>
              <a:t> </a:t>
            </a:r>
            <a:r>
              <a:rPr lang="en-US" sz="2500" dirty="0" err="1" smtClean="0">
                <a:latin typeface="Times New Roman" panose="02020603050405020304" pitchFamily="18" charset="0"/>
                <a:cs typeface="Times New Roman" panose="02020603050405020304" pitchFamily="18" charset="0"/>
              </a:rPr>
              <a:t>tỷ</a:t>
            </a:r>
            <a:r>
              <a:rPr lang="en-US" sz="2500" dirty="0" smtClean="0">
                <a:latin typeface="Times New Roman" panose="02020603050405020304" pitchFamily="18" charset="0"/>
                <a:cs typeface="Times New Roman" panose="02020603050405020304" pitchFamily="18" charset="0"/>
              </a:rPr>
              <a:t> </a:t>
            </a:r>
            <a:r>
              <a:rPr lang="en-US" sz="2500" dirty="0" err="1" smtClean="0">
                <a:latin typeface="Times New Roman" panose="02020603050405020304" pitchFamily="18" charset="0"/>
                <a:cs typeface="Times New Roman" panose="02020603050405020304" pitchFamily="18" charset="0"/>
              </a:rPr>
              <a:t>lệ</a:t>
            </a:r>
            <a:r>
              <a:rPr lang="en-US" sz="2500" dirty="0" smtClean="0">
                <a:latin typeface="Times New Roman" panose="02020603050405020304" pitchFamily="18" charset="0"/>
                <a:cs typeface="Times New Roman" panose="02020603050405020304" pitchFamily="18" charset="0"/>
              </a:rPr>
              <a:t> </a:t>
            </a:r>
            <a:r>
              <a:rPr lang="en-US" sz="2500" dirty="0" err="1" smtClean="0">
                <a:latin typeface="Times New Roman" panose="02020603050405020304" pitchFamily="18" charset="0"/>
                <a:cs typeface="Times New Roman" panose="02020603050405020304" pitchFamily="18" charset="0"/>
              </a:rPr>
              <a:t>hủy</a:t>
            </a:r>
            <a:r>
              <a:rPr lang="en-US" sz="2500" dirty="0" smtClean="0">
                <a:latin typeface="Times New Roman" panose="02020603050405020304" pitchFamily="18" charset="0"/>
                <a:cs typeface="Times New Roman" panose="02020603050405020304" pitchFamily="18" charset="0"/>
              </a:rPr>
              <a:t> </a:t>
            </a:r>
            <a:r>
              <a:rPr lang="en-US" sz="2500" dirty="0" err="1" smtClean="0">
                <a:latin typeface="Times New Roman" panose="02020603050405020304" pitchFamily="18" charset="0"/>
                <a:cs typeface="Times New Roman" panose="02020603050405020304" pitchFamily="18" charset="0"/>
              </a:rPr>
              <a:t>đặt</a:t>
            </a:r>
            <a:r>
              <a:rPr lang="en-US" sz="2500" dirty="0" smtClean="0">
                <a:latin typeface="Times New Roman" panose="02020603050405020304" pitchFamily="18" charset="0"/>
                <a:cs typeface="Times New Roman" panose="02020603050405020304" pitchFamily="18" charset="0"/>
              </a:rPr>
              <a:t> </a:t>
            </a:r>
            <a:r>
              <a:rPr lang="en-US" sz="2500" dirty="0" err="1" smtClean="0">
                <a:latin typeface="Times New Roman" panose="02020603050405020304" pitchFamily="18" charset="0"/>
                <a:cs typeface="Times New Roman" panose="02020603050405020304" pitchFamily="18" charset="0"/>
              </a:rPr>
              <a:t>phòng</a:t>
            </a:r>
            <a:r>
              <a:rPr lang="en-US" sz="2500" dirty="0" smtClean="0">
                <a:latin typeface="Times New Roman" panose="02020603050405020304" pitchFamily="18" charset="0"/>
                <a:cs typeface="Times New Roman" panose="02020603050405020304" pitchFamily="18" charset="0"/>
              </a:rPr>
              <a:t> </a:t>
            </a:r>
            <a:r>
              <a:rPr lang="en-US" sz="2500" dirty="0" err="1" smtClean="0">
                <a:latin typeface="Times New Roman" panose="02020603050405020304" pitchFamily="18" charset="0"/>
                <a:cs typeface="Times New Roman" panose="02020603050405020304" pitchFamily="18" charset="0"/>
              </a:rPr>
              <a:t>cao</a:t>
            </a:r>
            <a:r>
              <a:rPr lang="en-US" sz="2500" dirty="0" smtClean="0">
                <a:latin typeface="Times New Roman" panose="02020603050405020304" pitchFamily="18" charset="0"/>
                <a:cs typeface="Times New Roman" panose="02020603050405020304" pitchFamily="18" charset="0"/>
              </a:rPr>
              <a:t> </a:t>
            </a:r>
            <a:r>
              <a:rPr lang="en-US" sz="2500" dirty="0" err="1" smtClean="0">
                <a:latin typeface="Times New Roman" panose="02020603050405020304" pitchFamily="18" charset="0"/>
                <a:cs typeface="Times New Roman" panose="02020603050405020304" pitchFamily="18" charset="0"/>
              </a:rPr>
              <a:t>hơn</a:t>
            </a:r>
            <a:r>
              <a:rPr lang="en-US" sz="2500" dirty="0" smtClean="0">
                <a:latin typeface="Times New Roman" panose="02020603050405020304" pitchFamily="18" charset="0"/>
                <a:cs typeface="Times New Roman" panose="02020603050405020304" pitchFamily="18" charset="0"/>
              </a:rPr>
              <a:t> Resort Hotel.</a:t>
            </a:r>
            <a:br>
              <a:rPr lang="en-US" sz="2500" dirty="0" smtClean="0">
                <a:latin typeface="Times New Roman" panose="02020603050405020304" pitchFamily="18" charset="0"/>
                <a:cs typeface="Times New Roman" panose="02020603050405020304" pitchFamily="18" charset="0"/>
              </a:rPr>
            </a:br>
            <a:r>
              <a:rPr lang="en-US" sz="2500" dirty="0" smtClean="0">
                <a:latin typeface="Times New Roman" panose="02020603050405020304" pitchFamily="18" charset="0"/>
                <a:cs typeface="Times New Roman" panose="02020603050405020304" pitchFamily="18" charset="0"/>
              </a:rPr>
              <a:t>City Hotel </a:t>
            </a:r>
            <a:r>
              <a:rPr lang="en-US" sz="2500" dirty="0" err="1" smtClean="0">
                <a:latin typeface="Times New Roman" panose="02020603050405020304" pitchFamily="18" charset="0"/>
                <a:cs typeface="Times New Roman" panose="02020603050405020304" pitchFamily="18" charset="0"/>
              </a:rPr>
              <a:t>có</a:t>
            </a:r>
            <a:r>
              <a:rPr lang="en-US" sz="2500" dirty="0" smtClean="0">
                <a:latin typeface="Times New Roman" panose="02020603050405020304" pitchFamily="18" charset="0"/>
                <a:cs typeface="Times New Roman" panose="02020603050405020304" pitchFamily="18" charset="0"/>
              </a:rPr>
              <a:t> </a:t>
            </a:r>
            <a:r>
              <a:rPr lang="en-US" sz="2500" dirty="0" err="1" smtClean="0">
                <a:latin typeface="Times New Roman" panose="02020603050405020304" pitchFamily="18" charset="0"/>
                <a:cs typeface="Times New Roman" panose="02020603050405020304" pitchFamily="18" charset="0"/>
              </a:rPr>
              <a:t>tỷ</a:t>
            </a:r>
            <a:r>
              <a:rPr lang="en-US" sz="2500" dirty="0" smtClean="0">
                <a:latin typeface="Times New Roman" panose="02020603050405020304" pitchFamily="18" charset="0"/>
                <a:cs typeface="Times New Roman" panose="02020603050405020304" pitchFamily="18" charset="0"/>
              </a:rPr>
              <a:t> </a:t>
            </a:r>
            <a:r>
              <a:rPr lang="en-US" sz="2500" dirty="0" err="1" smtClean="0">
                <a:latin typeface="Times New Roman" panose="02020603050405020304" pitchFamily="18" charset="0"/>
                <a:cs typeface="Times New Roman" panose="02020603050405020304" pitchFamily="18" charset="0"/>
              </a:rPr>
              <a:t>lệ</a:t>
            </a:r>
            <a:r>
              <a:rPr lang="en-US" sz="2500" dirty="0" smtClean="0">
                <a:latin typeface="Times New Roman" panose="02020603050405020304" pitchFamily="18" charset="0"/>
                <a:cs typeface="Times New Roman" panose="02020603050405020304" pitchFamily="18" charset="0"/>
              </a:rPr>
              <a:t> </a:t>
            </a:r>
            <a:r>
              <a:rPr lang="en-US" sz="2500" dirty="0" err="1" smtClean="0">
                <a:latin typeface="Times New Roman" panose="02020603050405020304" pitchFamily="18" charset="0"/>
                <a:cs typeface="Times New Roman" panose="02020603050405020304" pitchFamily="18" charset="0"/>
              </a:rPr>
              <a:t>khoảng</a:t>
            </a:r>
            <a:r>
              <a:rPr lang="en-US" sz="2500" dirty="0" smtClean="0">
                <a:latin typeface="Times New Roman" panose="02020603050405020304" pitchFamily="18" charset="0"/>
                <a:cs typeface="Times New Roman" panose="02020603050405020304" pitchFamily="18" charset="0"/>
              </a:rPr>
              <a:t> 29.7% </a:t>
            </a:r>
            <a:r>
              <a:rPr lang="en-US" sz="2500" dirty="0" err="1" smtClean="0">
                <a:latin typeface="Times New Roman" panose="02020603050405020304" pitchFamily="18" charset="0"/>
                <a:cs typeface="Times New Roman" panose="02020603050405020304" pitchFamily="18" charset="0"/>
              </a:rPr>
              <a:t>còn</a:t>
            </a:r>
            <a:r>
              <a:rPr lang="en-US" sz="2500" dirty="0" smtClean="0">
                <a:latin typeface="Times New Roman" panose="02020603050405020304" pitchFamily="18" charset="0"/>
                <a:cs typeface="Times New Roman" panose="02020603050405020304" pitchFamily="18" charset="0"/>
              </a:rPr>
              <a:t> Resort Hotel </a:t>
            </a:r>
            <a:r>
              <a:rPr lang="en-US" sz="2500" dirty="0" err="1" smtClean="0">
                <a:latin typeface="Times New Roman" panose="02020603050405020304" pitchFamily="18" charset="0"/>
                <a:cs typeface="Times New Roman" panose="02020603050405020304" pitchFamily="18" charset="0"/>
              </a:rPr>
              <a:t>chỉ</a:t>
            </a:r>
            <a:r>
              <a:rPr lang="en-US" sz="2500" dirty="0" smtClean="0">
                <a:latin typeface="Times New Roman" panose="02020603050405020304" pitchFamily="18" charset="0"/>
                <a:cs typeface="Times New Roman" panose="02020603050405020304" pitchFamily="18" charset="0"/>
              </a:rPr>
              <a:t> </a:t>
            </a:r>
            <a:r>
              <a:rPr lang="en-US" sz="2500" dirty="0" err="1" smtClean="0">
                <a:latin typeface="Times New Roman" panose="02020603050405020304" pitchFamily="18" charset="0"/>
                <a:cs typeface="Times New Roman" panose="02020603050405020304" pitchFamily="18" charset="0"/>
              </a:rPr>
              <a:t>có</a:t>
            </a:r>
            <a:r>
              <a:rPr lang="en-US" sz="2500" dirty="0" smtClean="0">
                <a:latin typeface="Times New Roman" panose="02020603050405020304" pitchFamily="18" charset="0"/>
                <a:cs typeface="Times New Roman" panose="02020603050405020304" pitchFamily="18" charset="0"/>
              </a:rPr>
              <a:t> </a:t>
            </a:r>
            <a:r>
              <a:rPr lang="en-US" sz="2500" dirty="0" err="1" smtClean="0">
                <a:latin typeface="Times New Roman" panose="02020603050405020304" pitchFamily="18" charset="0"/>
                <a:cs typeface="Times New Roman" panose="02020603050405020304" pitchFamily="18" charset="0"/>
              </a:rPr>
              <a:t>khoảng</a:t>
            </a:r>
            <a:r>
              <a:rPr lang="en-US" sz="2500" dirty="0" smtClean="0">
                <a:latin typeface="Times New Roman" panose="02020603050405020304" pitchFamily="18" charset="0"/>
                <a:cs typeface="Times New Roman" panose="02020603050405020304" pitchFamily="18" charset="0"/>
              </a:rPr>
              <a:t> 22.42%</a:t>
            </a:r>
          </a:p>
          <a:p>
            <a:r>
              <a:rPr lang="en-US" sz="2500" dirty="0" err="1" smtClean="0">
                <a:latin typeface="Times New Roman" panose="02020603050405020304" pitchFamily="18" charset="0"/>
                <a:cs typeface="Times New Roman" panose="02020603050405020304" pitchFamily="18" charset="0"/>
              </a:rPr>
              <a:t>Điều</a:t>
            </a:r>
            <a:r>
              <a:rPr lang="en-US" sz="2500" dirty="0" smtClean="0">
                <a:latin typeface="Times New Roman" panose="02020603050405020304" pitchFamily="18" charset="0"/>
                <a:cs typeface="Times New Roman" panose="02020603050405020304" pitchFamily="18" charset="0"/>
              </a:rPr>
              <a:t> </a:t>
            </a:r>
            <a:r>
              <a:rPr lang="en-US" sz="2500" dirty="0" err="1" smtClean="0">
                <a:latin typeface="Times New Roman" panose="02020603050405020304" pitchFamily="18" charset="0"/>
                <a:cs typeface="Times New Roman" panose="02020603050405020304" pitchFamily="18" charset="0"/>
              </a:rPr>
              <a:t>này</a:t>
            </a:r>
            <a:r>
              <a:rPr lang="en-US" sz="2500" dirty="0" smtClean="0">
                <a:latin typeface="Times New Roman" panose="02020603050405020304" pitchFamily="18" charset="0"/>
                <a:cs typeface="Times New Roman" panose="02020603050405020304" pitchFamily="18" charset="0"/>
              </a:rPr>
              <a:t> </a:t>
            </a:r>
            <a:r>
              <a:rPr lang="en-US" sz="2500" dirty="0" err="1" smtClean="0">
                <a:latin typeface="Times New Roman" panose="02020603050405020304" pitchFamily="18" charset="0"/>
                <a:cs typeface="Times New Roman" panose="02020603050405020304" pitchFamily="18" charset="0"/>
              </a:rPr>
              <a:t>có</a:t>
            </a:r>
            <a:r>
              <a:rPr lang="en-US" sz="2500" dirty="0" smtClean="0">
                <a:latin typeface="Times New Roman" panose="02020603050405020304" pitchFamily="18" charset="0"/>
                <a:cs typeface="Times New Roman" panose="02020603050405020304" pitchFamily="18" charset="0"/>
              </a:rPr>
              <a:t> </a:t>
            </a:r>
            <a:r>
              <a:rPr lang="en-US" sz="2500" dirty="0" err="1" smtClean="0">
                <a:latin typeface="Times New Roman" panose="02020603050405020304" pitchFamily="18" charset="0"/>
                <a:cs typeface="Times New Roman" panose="02020603050405020304" pitchFamily="18" charset="0"/>
              </a:rPr>
              <a:t>thể</a:t>
            </a:r>
            <a:r>
              <a:rPr lang="en-US" sz="2500" dirty="0" smtClean="0">
                <a:latin typeface="Times New Roman" panose="02020603050405020304" pitchFamily="18" charset="0"/>
                <a:cs typeface="Times New Roman" panose="02020603050405020304" pitchFamily="18" charset="0"/>
              </a:rPr>
              <a:t> </a:t>
            </a:r>
            <a:r>
              <a:rPr lang="en-US" sz="2500" dirty="0" err="1" smtClean="0">
                <a:latin typeface="Times New Roman" panose="02020603050405020304" pitchFamily="18" charset="0"/>
                <a:cs typeface="Times New Roman" panose="02020603050405020304" pitchFamily="18" charset="0"/>
              </a:rPr>
              <a:t>xuất</a:t>
            </a:r>
            <a:r>
              <a:rPr lang="en-US" sz="2500" dirty="0" smtClean="0">
                <a:latin typeface="Times New Roman" panose="02020603050405020304" pitchFamily="18" charset="0"/>
                <a:cs typeface="Times New Roman" panose="02020603050405020304" pitchFamily="18" charset="0"/>
              </a:rPr>
              <a:t> </a:t>
            </a:r>
            <a:r>
              <a:rPr lang="en-US" sz="2500" dirty="0" err="1" smtClean="0">
                <a:latin typeface="Times New Roman" panose="02020603050405020304" pitchFamily="18" charset="0"/>
                <a:cs typeface="Times New Roman" panose="02020603050405020304" pitchFamily="18" charset="0"/>
              </a:rPr>
              <a:t>phát</a:t>
            </a:r>
            <a:r>
              <a:rPr lang="en-US" sz="2500" dirty="0" smtClean="0">
                <a:latin typeface="Times New Roman" panose="02020603050405020304" pitchFamily="18" charset="0"/>
                <a:cs typeface="Times New Roman" panose="02020603050405020304" pitchFamily="18" charset="0"/>
              </a:rPr>
              <a:t> </a:t>
            </a:r>
            <a:r>
              <a:rPr lang="en-US" sz="2500" dirty="0" err="1" smtClean="0">
                <a:latin typeface="Times New Roman" panose="02020603050405020304" pitchFamily="18" charset="0"/>
                <a:cs typeface="Times New Roman" panose="02020603050405020304" pitchFamily="18" charset="0"/>
              </a:rPr>
              <a:t>từ</a:t>
            </a:r>
            <a:r>
              <a:rPr lang="en-US" sz="2500" dirty="0" smtClean="0">
                <a:latin typeface="Times New Roman" panose="02020603050405020304" pitchFamily="18" charset="0"/>
                <a:cs typeface="Times New Roman" panose="02020603050405020304" pitchFamily="18" charset="0"/>
              </a:rPr>
              <a:t> </a:t>
            </a:r>
            <a:r>
              <a:rPr lang="en-US" sz="2500" dirty="0" err="1" smtClean="0">
                <a:latin typeface="Times New Roman" panose="02020603050405020304" pitchFamily="18" charset="0"/>
                <a:cs typeface="Times New Roman" panose="02020603050405020304" pitchFamily="18" charset="0"/>
              </a:rPr>
              <a:t>đặc</a:t>
            </a:r>
            <a:r>
              <a:rPr lang="en-US" sz="2500" dirty="0" smtClean="0">
                <a:latin typeface="Times New Roman" panose="02020603050405020304" pitchFamily="18" charset="0"/>
                <a:cs typeface="Times New Roman" panose="02020603050405020304" pitchFamily="18" charset="0"/>
              </a:rPr>
              <a:t> </a:t>
            </a:r>
            <a:r>
              <a:rPr lang="en-US" sz="2500" dirty="0" err="1" smtClean="0">
                <a:latin typeface="Times New Roman" panose="02020603050405020304" pitchFamily="18" charset="0"/>
                <a:cs typeface="Times New Roman" panose="02020603050405020304" pitchFamily="18" charset="0"/>
              </a:rPr>
              <a:t>thù</a:t>
            </a:r>
            <a:r>
              <a:rPr lang="en-US" sz="2500" dirty="0" smtClean="0">
                <a:latin typeface="Times New Roman" panose="02020603050405020304" pitchFamily="18" charset="0"/>
                <a:cs typeface="Times New Roman" panose="02020603050405020304" pitchFamily="18" charset="0"/>
              </a:rPr>
              <a:t> </a:t>
            </a:r>
            <a:r>
              <a:rPr lang="en-US" sz="2500" dirty="0" err="1" smtClean="0">
                <a:latin typeface="Times New Roman" panose="02020603050405020304" pitchFamily="18" charset="0"/>
                <a:cs typeface="Times New Roman" panose="02020603050405020304" pitchFamily="18" charset="0"/>
              </a:rPr>
              <a:t>loại</a:t>
            </a:r>
            <a:r>
              <a:rPr lang="en-US" sz="2500" dirty="0" smtClean="0">
                <a:latin typeface="Times New Roman" panose="02020603050405020304" pitchFamily="18" charset="0"/>
                <a:cs typeface="Times New Roman" panose="02020603050405020304" pitchFamily="18" charset="0"/>
              </a:rPr>
              <a:t> </a:t>
            </a:r>
            <a:r>
              <a:rPr lang="en-US" sz="2500" dirty="0" err="1" smtClean="0">
                <a:latin typeface="Times New Roman" panose="02020603050405020304" pitchFamily="18" charset="0"/>
                <a:cs typeface="Times New Roman" panose="02020603050405020304" pitchFamily="18" charset="0"/>
              </a:rPr>
              <a:t>khách</a:t>
            </a:r>
            <a:r>
              <a:rPr lang="en-US" sz="2500" dirty="0" smtClean="0">
                <a:latin typeface="Times New Roman" panose="02020603050405020304" pitchFamily="18" charset="0"/>
                <a:cs typeface="Times New Roman" panose="02020603050405020304" pitchFamily="18" charset="0"/>
              </a:rPr>
              <a:t> </a:t>
            </a:r>
            <a:r>
              <a:rPr lang="en-US" sz="2500" dirty="0" err="1" smtClean="0">
                <a:latin typeface="Times New Roman" panose="02020603050405020304" pitchFamily="18" charset="0"/>
                <a:cs typeface="Times New Roman" panose="02020603050405020304" pitchFamily="18" charset="0"/>
              </a:rPr>
              <a:t>của</a:t>
            </a:r>
            <a:r>
              <a:rPr lang="en-US" sz="2500" dirty="0" smtClean="0">
                <a:latin typeface="Times New Roman" panose="02020603050405020304" pitchFamily="18" charset="0"/>
                <a:cs typeface="Times New Roman" panose="02020603050405020304" pitchFamily="18" charset="0"/>
              </a:rPr>
              <a:t> </a:t>
            </a:r>
            <a:r>
              <a:rPr lang="en-US" sz="2500" dirty="0" err="1" smtClean="0">
                <a:latin typeface="Times New Roman" panose="02020603050405020304" pitchFamily="18" charset="0"/>
                <a:cs typeface="Times New Roman" panose="02020603050405020304" pitchFamily="18" charset="0"/>
              </a:rPr>
              <a:t>từng</a:t>
            </a:r>
            <a:r>
              <a:rPr lang="en-US" sz="2500" dirty="0" smtClean="0">
                <a:latin typeface="Times New Roman" panose="02020603050405020304" pitchFamily="18" charset="0"/>
                <a:cs typeface="Times New Roman" panose="02020603050405020304" pitchFamily="18" charset="0"/>
              </a:rPr>
              <a:t> </a:t>
            </a:r>
            <a:r>
              <a:rPr lang="en-US" sz="2500" dirty="0" err="1" smtClean="0">
                <a:latin typeface="Times New Roman" panose="02020603050405020304" pitchFamily="18" charset="0"/>
                <a:cs typeface="Times New Roman" panose="02020603050405020304" pitchFamily="18" charset="0"/>
              </a:rPr>
              <a:t>loại</a:t>
            </a:r>
            <a:r>
              <a:rPr lang="en-US" sz="2500" dirty="0" smtClean="0">
                <a:latin typeface="Times New Roman" panose="02020603050405020304" pitchFamily="18" charset="0"/>
                <a:cs typeface="Times New Roman" panose="02020603050405020304" pitchFamily="18" charset="0"/>
              </a:rPr>
              <a:t> </a:t>
            </a:r>
            <a:r>
              <a:rPr lang="en-US" sz="2500" dirty="0" err="1" smtClean="0">
                <a:latin typeface="Times New Roman" panose="02020603050405020304" pitchFamily="18" charset="0"/>
                <a:cs typeface="Times New Roman" panose="02020603050405020304" pitchFamily="18" charset="0"/>
              </a:rPr>
              <a:t>khách</a:t>
            </a:r>
            <a:r>
              <a:rPr lang="en-US" sz="2500" dirty="0" smtClean="0">
                <a:latin typeface="Times New Roman" panose="02020603050405020304" pitchFamily="18" charset="0"/>
                <a:cs typeface="Times New Roman" panose="02020603050405020304" pitchFamily="18" charset="0"/>
              </a:rPr>
              <a:t> </a:t>
            </a:r>
            <a:r>
              <a:rPr lang="en-US" sz="2500" dirty="0" err="1" smtClean="0">
                <a:latin typeface="Times New Roman" panose="02020603050405020304" pitchFamily="18" charset="0"/>
                <a:cs typeface="Times New Roman" panose="02020603050405020304" pitchFamily="18" charset="0"/>
              </a:rPr>
              <a:t>sạn</a:t>
            </a:r>
            <a:r>
              <a:rPr lang="en-US" sz="2500" dirty="0" smtClean="0">
                <a:latin typeface="Times New Roman" panose="02020603050405020304" pitchFamily="18" charset="0"/>
                <a:cs typeface="Times New Roman" panose="02020603050405020304" pitchFamily="18" charset="0"/>
              </a:rPr>
              <a:t>: </a:t>
            </a:r>
            <a:r>
              <a:rPr lang="en-US" sz="2500" dirty="0" err="1" smtClean="0">
                <a:latin typeface="Times New Roman" panose="02020603050405020304" pitchFamily="18" charset="0"/>
                <a:cs typeface="Times New Roman" panose="02020603050405020304" pitchFamily="18" charset="0"/>
              </a:rPr>
              <a:t>Khách</a:t>
            </a:r>
            <a:r>
              <a:rPr lang="en-US" sz="2500" dirty="0" smtClean="0">
                <a:latin typeface="Times New Roman" panose="02020603050405020304" pitchFamily="18" charset="0"/>
                <a:cs typeface="Times New Roman" panose="02020603050405020304" pitchFamily="18" charset="0"/>
              </a:rPr>
              <a:t> hang ở City Hotel </a:t>
            </a:r>
            <a:r>
              <a:rPr lang="en-US" sz="2500" dirty="0" err="1" smtClean="0">
                <a:latin typeface="Times New Roman" panose="02020603050405020304" pitchFamily="18" charset="0"/>
                <a:cs typeface="Times New Roman" panose="02020603050405020304" pitchFamily="18" charset="0"/>
              </a:rPr>
              <a:t>thường</a:t>
            </a:r>
            <a:r>
              <a:rPr lang="en-US" sz="2500" dirty="0" smtClean="0">
                <a:latin typeface="Times New Roman" panose="02020603050405020304" pitchFamily="18" charset="0"/>
                <a:cs typeface="Times New Roman" panose="02020603050405020304" pitchFamily="18" charset="0"/>
              </a:rPr>
              <a:t> </a:t>
            </a:r>
            <a:r>
              <a:rPr lang="en-US" sz="2500" dirty="0" err="1" smtClean="0">
                <a:latin typeface="Times New Roman" panose="02020603050405020304" pitchFamily="18" charset="0"/>
                <a:cs typeface="Times New Roman" panose="02020603050405020304" pitchFamily="18" charset="0"/>
              </a:rPr>
              <a:t>là</a:t>
            </a:r>
            <a:r>
              <a:rPr lang="en-US" sz="2500" dirty="0" smtClean="0">
                <a:latin typeface="Times New Roman" panose="02020603050405020304" pitchFamily="18" charset="0"/>
                <a:cs typeface="Times New Roman" panose="02020603050405020304" pitchFamily="18" charset="0"/>
              </a:rPr>
              <a:t> </a:t>
            </a:r>
            <a:r>
              <a:rPr lang="en-US" sz="2500" dirty="0" err="1" smtClean="0">
                <a:latin typeface="Times New Roman" panose="02020603050405020304" pitchFamily="18" charset="0"/>
                <a:cs typeface="Times New Roman" panose="02020603050405020304" pitchFamily="18" charset="0"/>
              </a:rPr>
              <a:t>những</a:t>
            </a:r>
            <a:r>
              <a:rPr lang="en-US" sz="2500" dirty="0" smtClean="0">
                <a:latin typeface="Times New Roman" panose="02020603050405020304" pitchFamily="18" charset="0"/>
                <a:cs typeface="Times New Roman" panose="02020603050405020304" pitchFamily="18" charset="0"/>
              </a:rPr>
              <a:t> </a:t>
            </a:r>
            <a:r>
              <a:rPr lang="en-US" sz="2500" dirty="0" err="1" smtClean="0">
                <a:latin typeface="Times New Roman" panose="02020603050405020304" pitchFamily="18" charset="0"/>
                <a:cs typeface="Times New Roman" panose="02020603050405020304" pitchFamily="18" charset="0"/>
              </a:rPr>
              <a:t>người</a:t>
            </a:r>
            <a:r>
              <a:rPr lang="en-US" sz="2500" dirty="0" smtClean="0">
                <a:latin typeface="Times New Roman" panose="02020603050405020304" pitchFamily="18" charset="0"/>
                <a:cs typeface="Times New Roman" panose="02020603050405020304" pitchFamily="18" charset="0"/>
              </a:rPr>
              <a:t> </a:t>
            </a:r>
            <a:r>
              <a:rPr lang="en-US" sz="2500" dirty="0" err="1" smtClean="0">
                <a:latin typeface="Times New Roman" panose="02020603050405020304" pitchFamily="18" charset="0"/>
                <a:cs typeface="Times New Roman" panose="02020603050405020304" pitchFamily="18" charset="0"/>
              </a:rPr>
              <a:t>đi</a:t>
            </a:r>
            <a:r>
              <a:rPr lang="en-US" sz="2500" dirty="0" smtClean="0">
                <a:latin typeface="Times New Roman" panose="02020603050405020304" pitchFamily="18" charset="0"/>
                <a:cs typeface="Times New Roman" panose="02020603050405020304" pitchFamily="18" charset="0"/>
              </a:rPr>
              <a:t> </a:t>
            </a:r>
            <a:r>
              <a:rPr lang="en-US" sz="2500" dirty="0" err="1" smtClean="0">
                <a:latin typeface="Times New Roman" panose="02020603050405020304" pitchFamily="18" charset="0"/>
                <a:cs typeface="Times New Roman" panose="02020603050405020304" pitchFamily="18" charset="0"/>
              </a:rPr>
              <a:t>công</a:t>
            </a:r>
            <a:r>
              <a:rPr lang="en-US" sz="2500" dirty="0" smtClean="0">
                <a:latin typeface="Times New Roman" panose="02020603050405020304" pitchFamily="18" charset="0"/>
                <a:cs typeface="Times New Roman" panose="02020603050405020304" pitchFamily="18" charset="0"/>
              </a:rPr>
              <a:t> </a:t>
            </a:r>
            <a:r>
              <a:rPr lang="en-US" sz="2500" dirty="0" err="1" smtClean="0">
                <a:latin typeface="Times New Roman" panose="02020603050405020304" pitchFamily="18" charset="0"/>
                <a:cs typeface="Times New Roman" panose="02020603050405020304" pitchFamily="18" charset="0"/>
              </a:rPr>
              <a:t>tác</a:t>
            </a:r>
            <a:r>
              <a:rPr lang="en-US" sz="2500" dirty="0" smtClean="0">
                <a:latin typeface="Times New Roman" panose="02020603050405020304" pitchFamily="18" charset="0"/>
                <a:cs typeface="Times New Roman" panose="02020603050405020304" pitchFamily="18" charset="0"/>
              </a:rPr>
              <a:t> </a:t>
            </a:r>
            <a:r>
              <a:rPr lang="en-US" sz="2500" dirty="0" err="1" smtClean="0">
                <a:latin typeface="Times New Roman" panose="02020603050405020304" pitchFamily="18" charset="0"/>
                <a:cs typeface="Times New Roman" panose="02020603050405020304" pitchFamily="18" charset="0"/>
              </a:rPr>
              <a:t>cần</a:t>
            </a:r>
            <a:r>
              <a:rPr lang="en-US" sz="2500" dirty="0" smtClean="0">
                <a:latin typeface="Times New Roman" panose="02020603050405020304" pitchFamily="18" charset="0"/>
                <a:cs typeface="Times New Roman" panose="02020603050405020304" pitchFamily="18" charset="0"/>
              </a:rPr>
              <a:t> </a:t>
            </a:r>
            <a:r>
              <a:rPr lang="en-US" sz="2500" dirty="0" err="1" smtClean="0">
                <a:latin typeface="Times New Roman" panose="02020603050405020304" pitchFamily="18" charset="0"/>
                <a:cs typeface="Times New Roman" panose="02020603050405020304" pitchFamily="18" charset="0"/>
              </a:rPr>
              <a:t>khách</a:t>
            </a:r>
            <a:r>
              <a:rPr lang="en-US" sz="2500" dirty="0" smtClean="0">
                <a:latin typeface="Times New Roman" panose="02020603050405020304" pitchFamily="18" charset="0"/>
                <a:cs typeface="Times New Roman" panose="02020603050405020304" pitchFamily="18" charset="0"/>
              </a:rPr>
              <a:t> </a:t>
            </a:r>
            <a:r>
              <a:rPr lang="en-US" sz="2500" dirty="0" err="1" smtClean="0">
                <a:latin typeface="Times New Roman" panose="02020603050405020304" pitchFamily="18" charset="0"/>
                <a:cs typeface="Times New Roman" panose="02020603050405020304" pitchFamily="18" charset="0"/>
              </a:rPr>
              <a:t>sạn</a:t>
            </a:r>
            <a:r>
              <a:rPr lang="en-US" sz="2500" dirty="0" smtClean="0">
                <a:latin typeface="Times New Roman" panose="02020603050405020304" pitchFamily="18" charset="0"/>
                <a:cs typeface="Times New Roman" panose="02020603050405020304" pitchFamily="18" charset="0"/>
              </a:rPr>
              <a:t> </a:t>
            </a:r>
            <a:r>
              <a:rPr lang="en-US" sz="2500" dirty="0" err="1" smtClean="0">
                <a:latin typeface="Times New Roman" panose="02020603050405020304" pitchFamily="18" charset="0"/>
                <a:cs typeface="Times New Roman" panose="02020603050405020304" pitchFamily="18" charset="0"/>
              </a:rPr>
              <a:t>trong</a:t>
            </a:r>
            <a:r>
              <a:rPr lang="en-US" sz="2500" dirty="0" smtClean="0">
                <a:latin typeface="Times New Roman" panose="02020603050405020304" pitchFamily="18" charset="0"/>
                <a:cs typeface="Times New Roman" panose="02020603050405020304" pitchFamily="18" charset="0"/>
              </a:rPr>
              <a:t> </a:t>
            </a:r>
            <a:r>
              <a:rPr lang="en-US" sz="2500" dirty="0" err="1" smtClean="0">
                <a:latin typeface="Times New Roman" panose="02020603050405020304" pitchFamily="18" charset="0"/>
                <a:cs typeface="Times New Roman" panose="02020603050405020304" pitchFamily="18" charset="0"/>
              </a:rPr>
              <a:t>thành</a:t>
            </a:r>
            <a:r>
              <a:rPr lang="en-US" sz="2500" dirty="0" smtClean="0">
                <a:latin typeface="Times New Roman" panose="02020603050405020304" pitchFamily="18" charset="0"/>
                <a:cs typeface="Times New Roman" panose="02020603050405020304" pitchFamily="18" charset="0"/>
              </a:rPr>
              <a:t> </a:t>
            </a:r>
            <a:r>
              <a:rPr lang="en-US" sz="2500" dirty="0" err="1" smtClean="0">
                <a:latin typeface="Times New Roman" panose="02020603050405020304" pitchFamily="18" charset="0"/>
                <a:cs typeface="Times New Roman" panose="02020603050405020304" pitchFamily="18" charset="0"/>
              </a:rPr>
              <a:t>phố</a:t>
            </a:r>
            <a:r>
              <a:rPr lang="en-US" sz="2500" dirty="0" smtClean="0">
                <a:latin typeface="Times New Roman" panose="02020603050405020304" pitchFamily="18" charset="0"/>
                <a:cs typeface="Times New Roman" panose="02020603050405020304" pitchFamily="18" charset="0"/>
              </a:rPr>
              <a:t> </a:t>
            </a:r>
            <a:r>
              <a:rPr lang="en-US" sz="2500" dirty="0" err="1" smtClean="0">
                <a:latin typeface="Times New Roman" panose="02020603050405020304" pitchFamily="18" charset="0"/>
                <a:cs typeface="Times New Roman" panose="02020603050405020304" pitchFamily="18" charset="0"/>
              </a:rPr>
              <a:t>để</a:t>
            </a:r>
            <a:r>
              <a:rPr lang="en-US" sz="2500" dirty="0" smtClean="0">
                <a:latin typeface="Times New Roman" panose="02020603050405020304" pitchFamily="18" charset="0"/>
                <a:cs typeface="Times New Roman" panose="02020603050405020304" pitchFamily="18" charset="0"/>
              </a:rPr>
              <a:t> </a:t>
            </a:r>
            <a:r>
              <a:rPr lang="en-US" sz="2500" dirty="0" err="1" smtClean="0">
                <a:latin typeface="Times New Roman" panose="02020603050405020304" pitchFamily="18" charset="0"/>
                <a:cs typeface="Times New Roman" panose="02020603050405020304" pitchFamily="18" charset="0"/>
              </a:rPr>
              <a:t>thuận</a:t>
            </a:r>
            <a:r>
              <a:rPr lang="en-US" sz="2500" dirty="0" smtClean="0">
                <a:latin typeface="Times New Roman" panose="02020603050405020304" pitchFamily="18" charset="0"/>
                <a:cs typeface="Times New Roman" panose="02020603050405020304" pitchFamily="18" charset="0"/>
              </a:rPr>
              <a:t> </a:t>
            </a:r>
            <a:r>
              <a:rPr lang="en-US" sz="2500" dirty="0" err="1" smtClean="0">
                <a:latin typeface="Times New Roman" panose="02020603050405020304" pitchFamily="18" charset="0"/>
                <a:cs typeface="Times New Roman" panose="02020603050405020304" pitchFamily="18" charset="0"/>
              </a:rPr>
              <a:t>tiện</a:t>
            </a:r>
            <a:r>
              <a:rPr lang="en-US" sz="2500" dirty="0" smtClean="0">
                <a:latin typeface="Times New Roman" panose="02020603050405020304" pitchFamily="18" charset="0"/>
                <a:cs typeface="Times New Roman" panose="02020603050405020304" pitchFamily="18" charset="0"/>
              </a:rPr>
              <a:t> </a:t>
            </a:r>
            <a:r>
              <a:rPr lang="en-US" sz="2500" dirty="0" err="1" smtClean="0">
                <a:latin typeface="Times New Roman" panose="02020603050405020304" pitchFamily="18" charset="0"/>
                <a:cs typeface="Times New Roman" panose="02020603050405020304" pitchFamily="18" charset="0"/>
              </a:rPr>
              <a:t>đi</a:t>
            </a:r>
            <a:r>
              <a:rPr lang="en-US" sz="2500" dirty="0" smtClean="0">
                <a:latin typeface="Times New Roman" panose="02020603050405020304" pitchFamily="18" charset="0"/>
                <a:cs typeface="Times New Roman" panose="02020603050405020304" pitchFamily="18" charset="0"/>
              </a:rPr>
              <a:t> </a:t>
            </a:r>
            <a:r>
              <a:rPr lang="en-US" sz="2500" dirty="0" err="1" smtClean="0">
                <a:latin typeface="Times New Roman" panose="02020603050405020304" pitchFamily="18" charset="0"/>
                <a:cs typeface="Times New Roman" panose="02020603050405020304" pitchFamily="18" charset="0"/>
              </a:rPr>
              <a:t>lại</a:t>
            </a:r>
            <a:r>
              <a:rPr lang="en-US" sz="2500" dirty="0" smtClean="0">
                <a:latin typeface="Times New Roman" panose="02020603050405020304" pitchFamily="18" charset="0"/>
                <a:cs typeface="Times New Roman" panose="02020603050405020304" pitchFamily="18" charset="0"/>
              </a:rPr>
              <a:t>, </a:t>
            </a:r>
            <a:r>
              <a:rPr lang="en-US" sz="2500" dirty="0" err="1" smtClean="0">
                <a:latin typeface="Times New Roman" panose="02020603050405020304" pitchFamily="18" charset="0"/>
                <a:cs typeface="Times New Roman" panose="02020603050405020304" pitchFamily="18" charset="0"/>
              </a:rPr>
              <a:t>hoặc</a:t>
            </a:r>
            <a:r>
              <a:rPr lang="en-US" sz="2500" dirty="0" smtClean="0">
                <a:latin typeface="Times New Roman" panose="02020603050405020304" pitchFamily="18" charset="0"/>
                <a:cs typeface="Times New Roman" panose="02020603050405020304" pitchFamily="18" charset="0"/>
              </a:rPr>
              <a:t> </a:t>
            </a:r>
            <a:r>
              <a:rPr lang="en-US" sz="2500" dirty="0" err="1" smtClean="0">
                <a:latin typeface="Times New Roman" panose="02020603050405020304" pitchFamily="18" charset="0"/>
                <a:cs typeface="Times New Roman" panose="02020603050405020304" pitchFamily="18" charset="0"/>
              </a:rPr>
              <a:t>những</a:t>
            </a:r>
            <a:r>
              <a:rPr lang="en-US" sz="2500" dirty="0" smtClean="0">
                <a:latin typeface="Times New Roman" panose="02020603050405020304" pitchFamily="18" charset="0"/>
                <a:cs typeface="Times New Roman" panose="02020603050405020304" pitchFamily="18" charset="0"/>
              </a:rPr>
              <a:t> </a:t>
            </a:r>
            <a:r>
              <a:rPr lang="en-US" sz="2500" dirty="0" err="1" smtClean="0">
                <a:latin typeface="Times New Roman" panose="02020603050405020304" pitchFamily="18" charset="0"/>
                <a:cs typeface="Times New Roman" panose="02020603050405020304" pitchFamily="18" charset="0"/>
              </a:rPr>
              <a:t>khách</a:t>
            </a:r>
            <a:r>
              <a:rPr lang="en-US" sz="2500" dirty="0" smtClean="0">
                <a:latin typeface="Times New Roman" panose="02020603050405020304" pitchFamily="18" charset="0"/>
                <a:cs typeface="Times New Roman" panose="02020603050405020304" pitchFamily="18" charset="0"/>
              </a:rPr>
              <a:t> </a:t>
            </a:r>
            <a:r>
              <a:rPr lang="en-US" sz="2500" dirty="0" err="1" smtClean="0">
                <a:latin typeface="Times New Roman" panose="02020603050405020304" pitchFamily="18" charset="0"/>
                <a:cs typeface="Times New Roman" panose="02020603050405020304" pitchFamily="18" charset="0"/>
              </a:rPr>
              <a:t>có</a:t>
            </a:r>
            <a:r>
              <a:rPr lang="en-US" sz="2500" dirty="0" smtClean="0">
                <a:latin typeface="Times New Roman" panose="02020603050405020304" pitchFamily="18" charset="0"/>
                <a:cs typeface="Times New Roman" panose="02020603050405020304" pitchFamily="18" charset="0"/>
              </a:rPr>
              <a:t> </a:t>
            </a:r>
            <a:r>
              <a:rPr lang="en-US" sz="2500" dirty="0" err="1" smtClean="0">
                <a:latin typeface="Times New Roman" panose="02020603050405020304" pitchFamily="18" charset="0"/>
                <a:cs typeface="Times New Roman" panose="02020603050405020304" pitchFamily="18" charset="0"/>
              </a:rPr>
              <a:t>khoảng</a:t>
            </a:r>
            <a:r>
              <a:rPr lang="en-US" sz="2500" dirty="0" smtClean="0">
                <a:latin typeface="Times New Roman" panose="02020603050405020304" pitchFamily="18" charset="0"/>
                <a:cs typeface="Times New Roman" panose="02020603050405020304" pitchFamily="18" charset="0"/>
              </a:rPr>
              <a:t> </a:t>
            </a:r>
            <a:r>
              <a:rPr lang="en-US" sz="2500" dirty="0" err="1" smtClean="0">
                <a:latin typeface="Times New Roman" panose="02020603050405020304" pitchFamily="18" charset="0"/>
                <a:cs typeface="Times New Roman" panose="02020603050405020304" pitchFamily="18" charset="0"/>
              </a:rPr>
              <a:t>thời</a:t>
            </a:r>
            <a:r>
              <a:rPr lang="en-US" sz="2500" dirty="0" smtClean="0">
                <a:latin typeface="Times New Roman" panose="02020603050405020304" pitchFamily="18" charset="0"/>
                <a:cs typeface="Times New Roman" panose="02020603050405020304" pitchFamily="18" charset="0"/>
              </a:rPr>
              <a:t> </a:t>
            </a:r>
            <a:r>
              <a:rPr lang="en-US" sz="2500" dirty="0" err="1" smtClean="0">
                <a:latin typeface="Times New Roman" panose="02020603050405020304" pitchFamily="18" charset="0"/>
                <a:cs typeface="Times New Roman" panose="02020603050405020304" pitchFamily="18" charset="0"/>
              </a:rPr>
              <a:t>gian</a:t>
            </a:r>
            <a:r>
              <a:rPr lang="en-US" sz="2500" dirty="0" smtClean="0">
                <a:latin typeface="Times New Roman" panose="02020603050405020304" pitchFamily="18" charset="0"/>
                <a:cs typeface="Times New Roman" panose="02020603050405020304" pitchFamily="18" charset="0"/>
              </a:rPr>
              <a:t> </a:t>
            </a:r>
            <a:r>
              <a:rPr lang="en-US" sz="2500" dirty="0" err="1" smtClean="0">
                <a:latin typeface="Times New Roman" panose="02020603050405020304" pitchFamily="18" charset="0"/>
                <a:cs typeface="Times New Roman" panose="02020603050405020304" pitchFamily="18" charset="0"/>
              </a:rPr>
              <a:t>lưu</a:t>
            </a:r>
            <a:r>
              <a:rPr lang="en-US" sz="2500" dirty="0" smtClean="0">
                <a:latin typeface="Times New Roman" panose="02020603050405020304" pitchFamily="18" charset="0"/>
                <a:cs typeface="Times New Roman" panose="02020603050405020304" pitchFamily="18" charset="0"/>
              </a:rPr>
              <a:t> </a:t>
            </a:r>
            <a:r>
              <a:rPr lang="en-US" sz="2500" dirty="0" err="1" smtClean="0">
                <a:latin typeface="Times New Roman" panose="02020603050405020304" pitchFamily="18" charset="0"/>
                <a:cs typeface="Times New Roman" panose="02020603050405020304" pitchFamily="18" charset="0"/>
              </a:rPr>
              <a:t>trú</a:t>
            </a:r>
            <a:r>
              <a:rPr lang="en-US" sz="2500" dirty="0" smtClean="0">
                <a:latin typeface="Times New Roman" panose="02020603050405020304" pitchFamily="18" charset="0"/>
                <a:cs typeface="Times New Roman" panose="02020603050405020304" pitchFamily="18" charset="0"/>
              </a:rPr>
              <a:t> </a:t>
            </a:r>
            <a:r>
              <a:rPr lang="en-US" sz="2500" dirty="0" err="1" smtClean="0">
                <a:latin typeface="Times New Roman" panose="02020603050405020304" pitchFamily="18" charset="0"/>
                <a:cs typeface="Times New Roman" panose="02020603050405020304" pitchFamily="18" charset="0"/>
              </a:rPr>
              <a:t>ngắn</a:t>
            </a:r>
            <a:r>
              <a:rPr lang="en-US" sz="2500" dirty="0" smtClean="0">
                <a:latin typeface="Times New Roman" panose="02020603050405020304" pitchFamily="18" charset="0"/>
                <a:cs typeface="Times New Roman" panose="02020603050405020304" pitchFamily="18" charset="0"/>
              </a:rPr>
              <a:t>, </a:t>
            </a:r>
            <a:r>
              <a:rPr lang="en-US" sz="2500" dirty="0" err="1" smtClean="0">
                <a:latin typeface="Times New Roman" panose="02020603050405020304" pitchFamily="18" charset="0"/>
                <a:cs typeface="Times New Roman" panose="02020603050405020304" pitchFamily="18" charset="0"/>
              </a:rPr>
              <a:t>dễ</a:t>
            </a:r>
            <a:r>
              <a:rPr lang="en-US" sz="2500" dirty="0" smtClean="0">
                <a:latin typeface="Times New Roman" panose="02020603050405020304" pitchFamily="18" charset="0"/>
                <a:cs typeface="Times New Roman" panose="02020603050405020304" pitchFamily="18" charset="0"/>
              </a:rPr>
              <a:t> </a:t>
            </a:r>
            <a:r>
              <a:rPr lang="en-US" sz="2500" dirty="0" err="1" smtClean="0">
                <a:latin typeface="Times New Roman" panose="02020603050405020304" pitchFamily="18" charset="0"/>
                <a:cs typeface="Times New Roman" panose="02020603050405020304" pitchFamily="18" charset="0"/>
              </a:rPr>
              <a:t>phát</a:t>
            </a:r>
            <a:r>
              <a:rPr lang="en-US" sz="2500" dirty="0" smtClean="0">
                <a:latin typeface="Times New Roman" panose="02020603050405020304" pitchFamily="18" charset="0"/>
                <a:cs typeface="Times New Roman" panose="02020603050405020304" pitchFamily="18" charset="0"/>
              </a:rPr>
              <a:t> </a:t>
            </a:r>
            <a:r>
              <a:rPr lang="en-US" sz="2500" dirty="0" err="1" smtClean="0">
                <a:latin typeface="Times New Roman" panose="02020603050405020304" pitchFamily="18" charset="0"/>
                <a:cs typeface="Times New Roman" panose="02020603050405020304" pitchFamily="18" charset="0"/>
              </a:rPr>
              <a:t>sinh</a:t>
            </a:r>
            <a:r>
              <a:rPr lang="en-US" sz="2500" dirty="0" smtClean="0">
                <a:latin typeface="Times New Roman" panose="02020603050405020304" pitchFamily="18" charset="0"/>
                <a:cs typeface="Times New Roman" panose="02020603050405020304" pitchFamily="18" charset="0"/>
              </a:rPr>
              <a:t> </a:t>
            </a:r>
            <a:r>
              <a:rPr lang="en-US" sz="2500" dirty="0" err="1" smtClean="0">
                <a:latin typeface="Times New Roman" panose="02020603050405020304" pitchFamily="18" charset="0"/>
                <a:cs typeface="Times New Roman" panose="02020603050405020304" pitchFamily="18" charset="0"/>
              </a:rPr>
              <a:t>việc</a:t>
            </a:r>
            <a:r>
              <a:rPr lang="en-US" sz="2500" dirty="0" smtClean="0">
                <a:latin typeface="Times New Roman" panose="02020603050405020304" pitchFamily="18" charset="0"/>
                <a:cs typeface="Times New Roman" panose="02020603050405020304" pitchFamily="18" charset="0"/>
              </a:rPr>
              <a:t> </a:t>
            </a:r>
            <a:r>
              <a:rPr lang="en-US" sz="2500" dirty="0" err="1" smtClean="0">
                <a:latin typeface="Times New Roman" panose="02020603050405020304" pitchFamily="18" charset="0"/>
                <a:cs typeface="Times New Roman" panose="02020603050405020304" pitchFamily="18" charset="0"/>
              </a:rPr>
              <a:t>thay</a:t>
            </a:r>
            <a:r>
              <a:rPr lang="en-US" sz="2500" dirty="0" smtClean="0">
                <a:latin typeface="Times New Roman" panose="02020603050405020304" pitchFamily="18" charset="0"/>
                <a:cs typeface="Times New Roman" panose="02020603050405020304" pitchFamily="18" charset="0"/>
              </a:rPr>
              <a:t> </a:t>
            </a:r>
            <a:r>
              <a:rPr lang="en-US" sz="2500" dirty="0" err="1" smtClean="0">
                <a:latin typeface="Times New Roman" panose="02020603050405020304" pitchFamily="18" charset="0"/>
                <a:cs typeface="Times New Roman" panose="02020603050405020304" pitchFamily="18" charset="0"/>
              </a:rPr>
              <a:t>đổi</a:t>
            </a:r>
            <a:r>
              <a:rPr lang="en-US" sz="2500" dirty="0" smtClean="0">
                <a:latin typeface="Times New Roman" panose="02020603050405020304" pitchFamily="18" charset="0"/>
                <a:cs typeface="Times New Roman" panose="02020603050405020304" pitchFamily="18" charset="0"/>
              </a:rPr>
              <a:t> </a:t>
            </a:r>
            <a:r>
              <a:rPr lang="en-US" sz="2500" dirty="0" err="1" smtClean="0">
                <a:latin typeface="Times New Roman" panose="02020603050405020304" pitchFamily="18" charset="0"/>
                <a:cs typeface="Times New Roman" panose="02020603050405020304" pitchFamily="18" charset="0"/>
              </a:rPr>
              <a:t>kế</a:t>
            </a:r>
            <a:r>
              <a:rPr lang="en-US" sz="2500" dirty="0" smtClean="0">
                <a:latin typeface="Times New Roman" panose="02020603050405020304" pitchFamily="18" charset="0"/>
                <a:cs typeface="Times New Roman" panose="02020603050405020304" pitchFamily="18" charset="0"/>
              </a:rPr>
              <a:t> </a:t>
            </a:r>
            <a:r>
              <a:rPr lang="en-US" sz="2500" dirty="0" err="1" smtClean="0">
                <a:latin typeface="Times New Roman" panose="02020603050405020304" pitchFamily="18" charset="0"/>
                <a:cs typeface="Times New Roman" panose="02020603050405020304" pitchFamily="18" charset="0"/>
              </a:rPr>
              <a:t>hoạch</a:t>
            </a:r>
            <a:r>
              <a:rPr lang="en-US" sz="2500" dirty="0" smtClean="0">
                <a:latin typeface="Times New Roman" panose="02020603050405020304" pitchFamily="18" charset="0"/>
                <a:cs typeface="Times New Roman" panose="02020603050405020304" pitchFamily="18" charset="0"/>
              </a:rPr>
              <a:t> </a:t>
            </a:r>
            <a:r>
              <a:rPr lang="en-US" sz="2500" dirty="0" err="1" smtClean="0">
                <a:latin typeface="Times New Roman" panose="02020603050405020304" pitchFamily="18" charset="0"/>
                <a:cs typeface="Times New Roman" panose="02020603050405020304" pitchFamily="18" charset="0"/>
              </a:rPr>
              <a:t>dẫn</a:t>
            </a:r>
            <a:r>
              <a:rPr lang="en-US" sz="2500" dirty="0" smtClean="0">
                <a:latin typeface="Times New Roman" panose="02020603050405020304" pitchFamily="18" charset="0"/>
                <a:cs typeface="Times New Roman" panose="02020603050405020304" pitchFamily="18" charset="0"/>
              </a:rPr>
              <a:t> </a:t>
            </a:r>
            <a:r>
              <a:rPr lang="en-US" sz="2500" dirty="0" err="1" smtClean="0">
                <a:latin typeface="Times New Roman" panose="02020603050405020304" pitchFamily="18" charset="0"/>
                <a:cs typeface="Times New Roman" panose="02020603050405020304" pitchFamily="18" charset="0"/>
              </a:rPr>
              <a:t>đến</a:t>
            </a:r>
            <a:r>
              <a:rPr lang="en-US" sz="2500" dirty="0" smtClean="0">
                <a:latin typeface="Times New Roman" panose="02020603050405020304" pitchFamily="18" charset="0"/>
                <a:cs typeface="Times New Roman" panose="02020603050405020304" pitchFamily="18" charset="0"/>
              </a:rPr>
              <a:t> </a:t>
            </a:r>
            <a:r>
              <a:rPr lang="en-US" sz="2500" dirty="0" err="1" smtClean="0">
                <a:latin typeface="Times New Roman" panose="02020603050405020304" pitchFamily="18" charset="0"/>
                <a:cs typeface="Times New Roman" panose="02020603050405020304" pitchFamily="18" charset="0"/>
              </a:rPr>
              <a:t>hủy</a:t>
            </a:r>
            <a:r>
              <a:rPr lang="en-US" sz="2500" dirty="0" smtClean="0">
                <a:latin typeface="Times New Roman" panose="02020603050405020304" pitchFamily="18" charset="0"/>
                <a:cs typeface="Times New Roman" panose="02020603050405020304" pitchFamily="18" charset="0"/>
              </a:rPr>
              <a:t> </a:t>
            </a:r>
            <a:r>
              <a:rPr lang="en-US" sz="2500" dirty="0" err="1" smtClean="0">
                <a:latin typeface="Times New Roman" panose="02020603050405020304" pitchFamily="18" charset="0"/>
                <a:cs typeface="Times New Roman" panose="02020603050405020304" pitchFamily="18" charset="0"/>
              </a:rPr>
              <a:t>đặt</a:t>
            </a:r>
            <a:r>
              <a:rPr lang="en-US" sz="2500" dirty="0" smtClean="0">
                <a:latin typeface="Times New Roman" panose="02020603050405020304" pitchFamily="18" charset="0"/>
                <a:cs typeface="Times New Roman" panose="02020603050405020304" pitchFamily="18" charset="0"/>
              </a:rPr>
              <a:t> </a:t>
            </a:r>
            <a:r>
              <a:rPr lang="en-US" sz="2500" dirty="0" err="1" smtClean="0">
                <a:latin typeface="Times New Roman" panose="02020603050405020304" pitchFamily="18" charset="0"/>
                <a:cs typeface="Times New Roman" panose="02020603050405020304" pitchFamily="18" charset="0"/>
              </a:rPr>
              <a:t>phòng</a:t>
            </a:r>
            <a:r>
              <a:rPr lang="en-US" sz="2500" dirty="0" smtClean="0">
                <a:latin typeface="Times New Roman" panose="02020603050405020304" pitchFamily="18" charset="0"/>
                <a:cs typeface="Times New Roman" panose="02020603050405020304" pitchFamily="18" charset="0"/>
              </a:rPr>
              <a:t/>
            </a:r>
            <a:br>
              <a:rPr lang="en-US" sz="2500" dirty="0" smtClean="0">
                <a:latin typeface="Times New Roman" panose="02020603050405020304" pitchFamily="18" charset="0"/>
                <a:cs typeface="Times New Roman" panose="02020603050405020304" pitchFamily="18" charset="0"/>
              </a:rPr>
            </a:br>
            <a:r>
              <a:rPr lang="en-US" sz="2500" dirty="0" err="1" smtClean="0">
                <a:latin typeface="Times New Roman" panose="02020603050405020304" pitchFamily="18" charset="0"/>
                <a:cs typeface="Times New Roman" panose="02020603050405020304" pitchFamily="18" charset="0"/>
              </a:rPr>
              <a:t>Còn</a:t>
            </a:r>
            <a:r>
              <a:rPr lang="en-US" sz="2500" dirty="0" smtClean="0">
                <a:latin typeface="Times New Roman" panose="02020603050405020304" pitchFamily="18" charset="0"/>
                <a:cs typeface="Times New Roman" panose="02020603050405020304" pitchFamily="18" charset="0"/>
              </a:rPr>
              <a:t> Resort Hotel </a:t>
            </a:r>
            <a:r>
              <a:rPr lang="en-US" sz="2500" dirty="0" err="1" smtClean="0">
                <a:latin typeface="Times New Roman" panose="02020603050405020304" pitchFamily="18" charset="0"/>
                <a:cs typeface="Times New Roman" panose="02020603050405020304" pitchFamily="18" charset="0"/>
              </a:rPr>
              <a:t>tỷ</a:t>
            </a:r>
            <a:r>
              <a:rPr lang="en-US" sz="2500" dirty="0" smtClean="0">
                <a:latin typeface="Times New Roman" panose="02020603050405020304" pitchFamily="18" charset="0"/>
                <a:cs typeface="Times New Roman" panose="02020603050405020304" pitchFamily="18" charset="0"/>
              </a:rPr>
              <a:t> </a:t>
            </a:r>
            <a:r>
              <a:rPr lang="en-US" sz="2500" dirty="0" err="1" smtClean="0">
                <a:latin typeface="Times New Roman" panose="02020603050405020304" pitchFamily="18" charset="0"/>
                <a:cs typeface="Times New Roman" panose="02020603050405020304" pitchFamily="18" charset="0"/>
              </a:rPr>
              <a:t>lệ</a:t>
            </a:r>
            <a:r>
              <a:rPr lang="en-US" sz="2500" dirty="0" smtClean="0">
                <a:latin typeface="Times New Roman" panose="02020603050405020304" pitchFamily="18" charset="0"/>
                <a:cs typeface="Times New Roman" panose="02020603050405020304" pitchFamily="18" charset="0"/>
              </a:rPr>
              <a:t> </a:t>
            </a:r>
            <a:r>
              <a:rPr lang="en-US" sz="2500" dirty="0" err="1" smtClean="0">
                <a:latin typeface="Times New Roman" panose="02020603050405020304" pitchFamily="18" charset="0"/>
                <a:cs typeface="Times New Roman" panose="02020603050405020304" pitchFamily="18" charset="0"/>
              </a:rPr>
              <a:t>hủy</a:t>
            </a:r>
            <a:r>
              <a:rPr lang="en-US" sz="2500" dirty="0" smtClean="0">
                <a:latin typeface="Times New Roman" panose="02020603050405020304" pitchFamily="18" charset="0"/>
                <a:cs typeface="Times New Roman" panose="02020603050405020304" pitchFamily="18" charset="0"/>
              </a:rPr>
              <a:t> </a:t>
            </a:r>
            <a:r>
              <a:rPr lang="en-US" sz="2500" dirty="0" err="1" smtClean="0">
                <a:latin typeface="Times New Roman" panose="02020603050405020304" pitchFamily="18" charset="0"/>
                <a:cs typeface="Times New Roman" panose="02020603050405020304" pitchFamily="18" charset="0"/>
              </a:rPr>
              <a:t>ít</a:t>
            </a:r>
            <a:r>
              <a:rPr lang="en-US" sz="2500" dirty="0" smtClean="0">
                <a:latin typeface="Times New Roman" panose="02020603050405020304" pitchFamily="18" charset="0"/>
                <a:cs typeface="Times New Roman" panose="02020603050405020304" pitchFamily="18" charset="0"/>
              </a:rPr>
              <a:t> </a:t>
            </a:r>
            <a:r>
              <a:rPr lang="en-US" sz="2500" dirty="0" err="1" smtClean="0">
                <a:latin typeface="Times New Roman" panose="02020603050405020304" pitchFamily="18" charset="0"/>
                <a:cs typeface="Times New Roman" panose="02020603050405020304" pitchFamily="18" charset="0"/>
              </a:rPr>
              <a:t>hơn</a:t>
            </a:r>
            <a:r>
              <a:rPr lang="en-US" sz="2500" dirty="0" smtClean="0">
                <a:latin typeface="Times New Roman" panose="02020603050405020304" pitchFamily="18" charset="0"/>
                <a:cs typeface="Times New Roman" panose="02020603050405020304" pitchFamily="18" charset="0"/>
              </a:rPr>
              <a:t> </a:t>
            </a:r>
            <a:r>
              <a:rPr lang="en-US" sz="2500" dirty="0" err="1" smtClean="0">
                <a:latin typeface="Times New Roman" panose="02020603050405020304" pitchFamily="18" charset="0"/>
                <a:cs typeface="Times New Roman" panose="02020603050405020304" pitchFamily="18" charset="0"/>
              </a:rPr>
              <a:t>vì</a:t>
            </a:r>
            <a:r>
              <a:rPr lang="en-US" sz="2500" dirty="0" smtClean="0">
                <a:latin typeface="Times New Roman" panose="02020603050405020304" pitchFamily="18" charset="0"/>
                <a:cs typeface="Times New Roman" panose="02020603050405020304" pitchFamily="18" charset="0"/>
              </a:rPr>
              <a:t> </a:t>
            </a:r>
            <a:r>
              <a:rPr lang="en-US" sz="2500" dirty="0" err="1" smtClean="0">
                <a:latin typeface="Times New Roman" panose="02020603050405020304" pitchFamily="18" charset="0"/>
                <a:cs typeface="Times New Roman" panose="02020603050405020304" pitchFamily="18" charset="0"/>
              </a:rPr>
              <a:t>loại</a:t>
            </a:r>
            <a:r>
              <a:rPr lang="en-US" sz="2500" dirty="0" smtClean="0">
                <a:latin typeface="Times New Roman" panose="02020603050405020304" pitchFamily="18" charset="0"/>
                <a:cs typeface="Times New Roman" panose="02020603050405020304" pitchFamily="18" charset="0"/>
              </a:rPr>
              <a:t> </a:t>
            </a:r>
            <a:r>
              <a:rPr lang="en-US" sz="2500" dirty="0" err="1" smtClean="0">
                <a:latin typeface="Times New Roman" panose="02020603050405020304" pitchFamily="18" charset="0"/>
                <a:cs typeface="Times New Roman" panose="02020603050405020304" pitchFamily="18" charset="0"/>
              </a:rPr>
              <a:t>khách</a:t>
            </a:r>
            <a:r>
              <a:rPr lang="en-US" sz="2500" dirty="0" smtClean="0">
                <a:latin typeface="Times New Roman" panose="02020603050405020304" pitchFamily="18" charset="0"/>
                <a:cs typeface="Times New Roman" panose="02020603050405020304" pitchFamily="18" charset="0"/>
              </a:rPr>
              <a:t> </a:t>
            </a:r>
            <a:r>
              <a:rPr lang="en-US" sz="2500" dirty="0" err="1" smtClean="0">
                <a:latin typeface="Times New Roman" panose="02020603050405020304" pitchFamily="18" charset="0"/>
                <a:cs typeface="Times New Roman" panose="02020603050405020304" pitchFamily="18" charset="0"/>
              </a:rPr>
              <a:t>sạn</a:t>
            </a:r>
            <a:r>
              <a:rPr lang="en-US" sz="2500" dirty="0" smtClean="0">
                <a:latin typeface="Times New Roman" panose="02020603050405020304" pitchFamily="18" charset="0"/>
                <a:cs typeface="Times New Roman" panose="02020603050405020304" pitchFamily="18" charset="0"/>
              </a:rPr>
              <a:t> </a:t>
            </a:r>
            <a:r>
              <a:rPr lang="en-US" sz="2500" dirty="0" err="1" smtClean="0">
                <a:latin typeface="Times New Roman" panose="02020603050405020304" pitchFamily="18" charset="0"/>
                <a:cs typeface="Times New Roman" panose="02020603050405020304" pitchFamily="18" charset="0"/>
              </a:rPr>
              <a:t>này</a:t>
            </a:r>
            <a:r>
              <a:rPr lang="en-US" sz="2500" dirty="0" smtClean="0">
                <a:latin typeface="Times New Roman" panose="02020603050405020304" pitchFamily="18" charset="0"/>
                <a:cs typeface="Times New Roman" panose="02020603050405020304" pitchFamily="18" charset="0"/>
              </a:rPr>
              <a:t> </a:t>
            </a:r>
            <a:r>
              <a:rPr lang="en-US" sz="2500" dirty="0" err="1" smtClean="0">
                <a:latin typeface="Times New Roman" panose="02020603050405020304" pitchFamily="18" charset="0"/>
                <a:cs typeface="Times New Roman" panose="02020603050405020304" pitchFamily="18" charset="0"/>
              </a:rPr>
              <a:t>thường</a:t>
            </a:r>
            <a:r>
              <a:rPr lang="en-US" sz="2500" dirty="0" smtClean="0">
                <a:latin typeface="Times New Roman" panose="02020603050405020304" pitchFamily="18" charset="0"/>
                <a:cs typeface="Times New Roman" panose="02020603050405020304" pitchFamily="18" charset="0"/>
              </a:rPr>
              <a:t> </a:t>
            </a:r>
            <a:r>
              <a:rPr lang="en-US" sz="2500" dirty="0" err="1" smtClean="0">
                <a:latin typeface="Times New Roman" panose="02020603050405020304" pitchFamily="18" charset="0"/>
                <a:cs typeface="Times New Roman" panose="02020603050405020304" pitchFamily="18" charset="0"/>
              </a:rPr>
              <a:t>gắn</a:t>
            </a:r>
            <a:r>
              <a:rPr lang="en-US" sz="2500" dirty="0" smtClean="0">
                <a:latin typeface="Times New Roman" panose="02020603050405020304" pitchFamily="18" charset="0"/>
                <a:cs typeface="Times New Roman" panose="02020603050405020304" pitchFamily="18" charset="0"/>
              </a:rPr>
              <a:t> </a:t>
            </a:r>
            <a:r>
              <a:rPr lang="en-US" sz="2500" dirty="0" err="1" smtClean="0">
                <a:latin typeface="Times New Roman" panose="02020603050405020304" pitchFamily="18" charset="0"/>
                <a:cs typeface="Times New Roman" panose="02020603050405020304" pitchFamily="18" charset="0"/>
              </a:rPr>
              <a:t>liền</a:t>
            </a:r>
            <a:r>
              <a:rPr lang="en-US" sz="2500" dirty="0" smtClean="0">
                <a:latin typeface="Times New Roman" panose="02020603050405020304" pitchFamily="18" charset="0"/>
                <a:cs typeface="Times New Roman" panose="02020603050405020304" pitchFamily="18" charset="0"/>
              </a:rPr>
              <a:t> </a:t>
            </a:r>
            <a:r>
              <a:rPr lang="en-US" sz="2500" dirty="0" err="1" smtClean="0">
                <a:latin typeface="Times New Roman" panose="02020603050405020304" pitchFamily="18" charset="0"/>
                <a:cs typeface="Times New Roman" panose="02020603050405020304" pitchFamily="18" charset="0"/>
              </a:rPr>
              <a:t>với</a:t>
            </a:r>
            <a:r>
              <a:rPr lang="en-US" sz="2500" dirty="0" smtClean="0">
                <a:latin typeface="Times New Roman" panose="02020603050405020304" pitchFamily="18" charset="0"/>
                <a:cs typeface="Times New Roman" panose="02020603050405020304" pitchFamily="18" charset="0"/>
              </a:rPr>
              <a:t> </a:t>
            </a:r>
            <a:r>
              <a:rPr lang="en-US" sz="2500" dirty="0" err="1" smtClean="0">
                <a:latin typeface="Times New Roman" panose="02020603050405020304" pitchFamily="18" charset="0"/>
                <a:cs typeface="Times New Roman" panose="02020603050405020304" pitchFamily="18" charset="0"/>
              </a:rPr>
              <a:t>các</a:t>
            </a:r>
            <a:r>
              <a:rPr lang="en-US" sz="2500" dirty="0" smtClean="0">
                <a:latin typeface="Times New Roman" panose="02020603050405020304" pitchFamily="18" charset="0"/>
                <a:cs typeface="Times New Roman" panose="02020603050405020304" pitchFamily="18" charset="0"/>
              </a:rPr>
              <a:t> </a:t>
            </a:r>
            <a:r>
              <a:rPr lang="en-US" sz="2500" dirty="0" err="1" smtClean="0">
                <a:latin typeface="Times New Roman" panose="02020603050405020304" pitchFamily="18" charset="0"/>
                <a:cs typeface="Times New Roman" panose="02020603050405020304" pitchFamily="18" charset="0"/>
              </a:rPr>
              <a:t>chuyến</a:t>
            </a:r>
            <a:r>
              <a:rPr lang="en-US" sz="2500" dirty="0" smtClean="0">
                <a:latin typeface="Times New Roman" panose="02020603050405020304" pitchFamily="18" charset="0"/>
                <a:cs typeface="Times New Roman" panose="02020603050405020304" pitchFamily="18" charset="0"/>
              </a:rPr>
              <a:t> </a:t>
            </a:r>
            <a:r>
              <a:rPr lang="en-US" sz="2500" dirty="0" err="1" smtClean="0">
                <a:latin typeface="Times New Roman" panose="02020603050405020304" pitchFamily="18" charset="0"/>
                <a:cs typeface="Times New Roman" panose="02020603050405020304" pitchFamily="18" charset="0"/>
              </a:rPr>
              <a:t>nghỉ</a:t>
            </a:r>
            <a:r>
              <a:rPr lang="en-US" sz="2500" dirty="0" smtClean="0">
                <a:latin typeface="Times New Roman" panose="02020603050405020304" pitchFamily="18" charset="0"/>
                <a:cs typeface="Times New Roman" panose="02020603050405020304" pitchFamily="18" charset="0"/>
              </a:rPr>
              <a:t> </a:t>
            </a:r>
            <a:r>
              <a:rPr lang="en-US" sz="2500" dirty="0" err="1" smtClean="0">
                <a:latin typeface="Times New Roman" panose="02020603050405020304" pitchFamily="18" charset="0"/>
                <a:cs typeface="Times New Roman" panose="02020603050405020304" pitchFamily="18" charset="0"/>
              </a:rPr>
              <a:t>dưỡng</a:t>
            </a:r>
            <a:r>
              <a:rPr lang="en-US" sz="2500" dirty="0" smtClean="0">
                <a:latin typeface="Times New Roman" panose="02020603050405020304" pitchFamily="18" charset="0"/>
                <a:cs typeface="Times New Roman" panose="02020603050405020304" pitchFamily="18" charset="0"/>
              </a:rPr>
              <a:t>, </a:t>
            </a:r>
            <a:r>
              <a:rPr lang="en-US" sz="2500" dirty="0" err="1" smtClean="0">
                <a:latin typeface="Times New Roman" panose="02020603050405020304" pitchFamily="18" charset="0"/>
                <a:cs typeface="Times New Roman" panose="02020603050405020304" pitchFamily="18" charset="0"/>
              </a:rPr>
              <a:t>khách</a:t>
            </a:r>
            <a:r>
              <a:rPr lang="en-US" sz="2500" dirty="0" smtClean="0">
                <a:latin typeface="Times New Roman" panose="02020603050405020304" pitchFamily="18" charset="0"/>
                <a:cs typeface="Times New Roman" panose="02020603050405020304" pitchFamily="18" charset="0"/>
              </a:rPr>
              <a:t> </a:t>
            </a:r>
            <a:r>
              <a:rPr lang="en-US" sz="2500" dirty="0" err="1" smtClean="0">
                <a:latin typeface="Times New Roman" panose="02020603050405020304" pitchFamily="18" charset="0"/>
                <a:cs typeface="Times New Roman" panose="02020603050405020304" pitchFamily="18" charset="0"/>
              </a:rPr>
              <a:t>đi</a:t>
            </a:r>
            <a:r>
              <a:rPr lang="en-US" sz="2500" dirty="0" smtClean="0">
                <a:latin typeface="Times New Roman" panose="02020603050405020304" pitchFamily="18" charset="0"/>
                <a:cs typeface="Times New Roman" panose="02020603050405020304" pitchFamily="18" charset="0"/>
              </a:rPr>
              <a:t> </a:t>
            </a:r>
            <a:r>
              <a:rPr lang="en-US" sz="2500" dirty="0" err="1" smtClean="0">
                <a:latin typeface="Times New Roman" panose="02020603050405020304" pitchFamily="18" charset="0"/>
                <a:cs typeface="Times New Roman" panose="02020603050405020304" pitchFamily="18" charset="0"/>
              </a:rPr>
              <a:t>theo</a:t>
            </a:r>
            <a:r>
              <a:rPr lang="en-US" sz="2500" dirty="0" smtClean="0">
                <a:latin typeface="Times New Roman" panose="02020603050405020304" pitchFamily="18" charset="0"/>
                <a:cs typeface="Times New Roman" panose="02020603050405020304" pitchFamily="18" charset="0"/>
              </a:rPr>
              <a:t> </a:t>
            </a:r>
            <a:r>
              <a:rPr lang="en-US" sz="2500" dirty="0" err="1" smtClean="0">
                <a:latin typeface="Times New Roman" panose="02020603050405020304" pitchFamily="18" charset="0"/>
                <a:cs typeface="Times New Roman" panose="02020603050405020304" pitchFamily="18" charset="0"/>
              </a:rPr>
              <a:t>kiểu</a:t>
            </a:r>
            <a:r>
              <a:rPr lang="en-US" sz="2500" dirty="0" smtClean="0">
                <a:latin typeface="Times New Roman" panose="02020603050405020304" pitchFamily="18" charset="0"/>
                <a:cs typeface="Times New Roman" panose="02020603050405020304" pitchFamily="18" charset="0"/>
              </a:rPr>
              <a:t> </a:t>
            </a:r>
            <a:r>
              <a:rPr lang="en-US" sz="2500" dirty="0" err="1" smtClean="0">
                <a:latin typeface="Times New Roman" panose="02020603050405020304" pitchFamily="18" charset="0"/>
                <a:cs typeface="Times New Roman" panose="02020603050405020304" pitchFamily="18" charset="0"/>
              </a:rPr>
              <a:t>gia</a:t>
            </a:r>
            <a:r>
              <a:rPr lang="en-US" sz="2500" dirty="0" smtClean="0">
                <a:latin typeface="Times New Roman" panose="02020603050405020304" pitchFamily="18" charset="0"/>
                <a:cs typeface="Times New Roman" panose="02020603050405020304" pitchFamily="18" charset="0"/>
              </a:rPr>
              <a:t> </a:t>
            </a:r>
            <a:r>
              <a:rPr lang="en-US" sz="2500" dirty="0" err="1" smtClean="0">
                <a:latin typeface="Times New Roman" panose="02020603050405020304" pitchFamily="18" charset="0"/>
                <a:cs typeface="Times New Roman" panose="02020603050405020304" pitchFamily="18" charset="0"/>
              </a:rPr>
              <a:t>đình</a:t>
            </a:r>
            <a:r>
              <a:rPr lang="en-US" sz="2500" dirty="0" smtClean="0">
                <a:latin typeface="Times New Roman" panose="02020603050405020304" pitchFamily="18" charset="0"/>
                <a:cs typeface="Times New Roman" panose="02020603050405020304" pitchFamily="18" charset="0"/>
              </a:rPr>
              <a:t> </a:t>
            </a:r>
            <a:r>
              <a:rPr lang="en-US" sz="2500" dirty="0" err="1" smtClean="0">
                <a:latin typeface="Times New Roman" panose="02020603050405020304" pitchFamily="18" charset="0"/>
                <a:cs typeface="Times New Roman" panose="02020603050405020304" pitchFamily="18" charset="0"/>
              </a:rPr>
              <a:t>nhiều</a:t>
            </a:r>
            <a:r>
              <a:rPr lang="en-US" sz="2500" dirty="0" smtClean="0">
                <a:latin typeface="Times New Roman" panose="02020603050405020304" pitchFamily="18" charset="0"/>
                <a:cs typeface="Times New Roman" panose="02020603050405020304" pitchFamily="18" charset="0"/>
              </a:rPr>
              <a:t>, </a:t>
            </a:r>
            <a:r>
              <a:rPr lang="en-US" sz="2500" dirty="0" err="1" smtClean="0">
                <a:latin typeface="Times New Roman" panose="02020603050405020304" pitchFamily="18" charset="0"/>
                <a:cs typeface="Times New Roman" panose="02020603050405020304" pitchFamily="18" charset="0"/>
              </a:rPr>
              <a:t>khách</a:t>
            </a:r>
            <a:r>
              <a:rPr lang="en-US" sz="2500" dirty="0">
                <a:latin typeface="Times New Roman" panose="02020603050405020304" pitchFamily="18" charset="0"/>
                <a:cs typeface="Times New Roman" panose="02020603050405020304" pitchFamily="18" charset="0"/>
              </a:rPr>
              <a:t> </a:t>
            </a:r>
            <a:r>
              <a:rPr lang="en-US" sz="2500" dirty="0" err="1" smtClean="0">
                <a:latin typeface="Times New Roman" panose="02020603050405020304" pitchFamily="18" charset="0"/>
                <a:cs typeface="Times New Roman" panose="02020603050405020304" pitchFamily="18" charset="0"/>
              </a:rPr>
              <a:t>hàng</a:t>
            </a:r>
            <a:r>
              <a:rPr lang="en-US" sz="2500" dirty="0" smtClean="0">
                <a:latin typeface="Times New Roman" panose="02020603050405020304" pitchFamily="18" charset="0"/>
                <a:cs typeface="Times New Roman" panose="02020603050405020304" pitchFamily="18" charset="0"/>
              </a:rPr>
              <a:t> </a:t>
            </a:r>
            <a:r>
              <a:rPr lang="en-US" sz="2500" dirty="0" err="1" smtClean="0">
                <a:latin typeface="Times New Roman" panose="02020603050405020304" pitchFamily="18" charset="0"/>
                <a:cs typeface="Times New Roman" panose="02020603050405020304" pitchFamily="18" charset="0"/>
              </a:rPr>
              <a:t>có</a:t>
            </a:r>
            <a:r>
              <a:rPr lang="en-US" sz="2500" dirty="0" smtClean="0">
                <a:latin typeface="Times New Roman" panose="02020603050405020304" pitchFamily="18" charset="0"/>
                <a:cs typeface="Times New Roman" panose="02020603050405020304" pitchFamily="18" charset="0"/>
              </a:rPr>
              <a:t> </a:t>
            </a:r>
            <a:r>
              <a:rPr lang="en-US" sz="2500" dirty="0" err="1" smtClean="0">
                <a:latin typeface="Times New Roman" panose="02020603050405020304" pitchFamily="18" charset="0"/>
                <a:cs typeface="Times New Roman" panose="02020603050405020304" pitchFamily="18" charset="0"/>
              </a:rPr>
              <a:t>xu</a:t>
            </a:r>
            <a:r>
              <a:rPr lang="en-US" sz="2500" dirty="0" smtClean="0">
                <a:latin typeface="Times New Roman" panose="02020603050405020304" pitchFamily="18" charset="0"/>
                <a:cs typeface="Times New Roman" panose="02020603050405020304" pitchFamily="18" charset="0"/>
              </a:rPr>
              <a:t> </a:t>
            </a:r>
            <a:r>
              <a:rPr lang="en-US" sz="2500" dirty="0" err="1" smtClean="0">
                <a:latin typeface="Times New Roman" panose="02020603050405020304" pitchFamily="18" charset="0"/>
                <a:cs typeface="Times New Roman" panose="02020603050405020304" pitchFamily="18" charset="0"/>
              </a:rPr>
              <a:t>hướng</a:t>
            </a:r>
            <a:r>
              <a:rPr lang="en-US" sz="2500" dirty="0" smtClean="0">
                <a:latin typeface="Times New Roman" panose="02020603050405020304" pitchFamily="18" charset="0"/>
                <a:cs typeface="Times New Roman" panose="02020603050405020304" pitchFamily="18" charset="0"/>
              </a:rPr>
              <a:t> </a:t>
            </a:r>
            <a:r>
              <a:rPr lang="en-US" sz="2500" dirty="0" err="1" smtClean="0">
                <a:latin typeface="Times New Roman" panose="02020603050405020304" pitchFamily="18" charset="0"/>
                <a:cs typeface="Times New Roman" panose="02020603050405020304" pitchFamily="18" charset="0"/>
              </a:rPr>
              <a:t>lên</a:t>
            </a:r>
            <a:r>
              <a:rPr lang="en-US" sz="2500" dirty="0" smtClean="0">
                <a:latin typeface="Times New Roman" panose="02020603050405020304" pitchFamily="18" charset="0"/>
                <a:cs typeface="Times New Roman" panose="02020603050405020304" pitchFamily="18" charset="0"/>
              </a:rPr>
              <a:t> </a:t>
            </a:r>
            <a:r>
              <a:rPr lang="en-US" sz="2500" dirty="0" err="1" smtClean="0">
                <a:latin typeface="Times New Roman" panose="02020603050405020304" pitchFamily="18" charset="0"/>
                <a:cs typeface="Times New Roman" panose="02020603050405020304" pitchFamily="18" charset="0"/>
              </a:rPr>
              <a:t>kế</a:t>
            </a:r>
            <a:r>
              <a:rPr lang="en-US" sz="2500" dirty="0" smtClean="0">
                <a:latin typeface="Times New Roman" panose="02020603050405020304" pitchFamily="18" charset="0"/>
                <a:cs typeface="Times New Roman" panose="02020603050405020304" pitchFamily="18" charset="0"/>
              </a:rPr>
              <a:t> </a:t>
            </a:r>
            <a:r>
              <a:rPr lang="en-US" sz="2500" dirty="0" err="1" smtClean="0">
                <a:latin typeface="Times New Roman" panose="02020603050405020304" pitchFamily="18" charset="0"/>
                <a:cs typeface="Times New Roman" panose="02020603050405020304" pitchFamily="18" charset="0"/>
              </a:rPr>
              <a:t>hoạch</a:t>
            </a:r>
            <a:r>
              <a:rPr lang="en-US" sz="2500" dirty="0" smtClean="0">
                <a:latin typeface="Times New Roman" panose="02020603050405020304" pitchFamily="18" charset="0"/>
                <a:cs typeface="Times New Roman" panose="02020603050405020304" pitchFamily="18" charset="0"/>
              </a:rPr>
              <a:t> </a:t>
            </a:r>
            <a:r>
              <a:rPr lang="en-US" sz="2500" dirty="0" err="1" smtClean="0">
                <a:latin typeface="Times New Roman" panose="02020603050405020304" pitchFamily="18" charset="0"/>
                <a:cs typeface="Times New Roman" panose="02020603050405020304" pitchFamily="18" charset="0"/>
              </a:rPr>
              <a:t>từ</a:t>
            </a:r>
            <a:r>
              <a:rPr lang="en-US" sz="2500" dirty="0" smtClean="0">
                <a:latin typeface="Times New Roman" panose="02020603050405020304" pitchFamily="18" charset="0"/>
                <a:cs typeface="Times New Roman" panose="02020603050405020304" pitchFamily="18" charset="0"/>
              </a:rPr>
              <a:t> </a:t>
            </a:r>
            <a:r>
              <a:rPr lang="en-US" sz="2500" dirty="0" err="1" smtClean="0">
                <a:latin typeface="Times New Roman" panose="02020603050405020304" pitchFamily="18" charset="0"/>
                <a:cs typeface="Times New Roman" panose="02020603050405020304" pitchFamily="18" charset="0"/>
              </a:rPr>
              <a:t>trước</a:t>
            </a:r>
            <a:r>
              <a:rPr lang="en-US" sz="2500" dirty="0" smtClean="0">
                <a:latin typeface="Times New Roman" panose="02020603050405020304" pitchFamily="18" charset="0"/>
                <a:cs typeface="Times New Roman" panose="02020603050405020304" pitchFamily="18" charset="0"/>
              </a:rPr>
              <a:t> </a:t>
            </a:r>
            <a:r>
              <a:rPr lang="en-US" sz="2500" dirty="0" err="1" smtClean="0">
                <a:latin typeface="Times New Roman" panose="02020603050405020304" pitchFamily="18" charset="0"/>
                <a:cs typeface="Times New Roman" panose="02020603050405020304" pitchFamily="18" charset="0"/>
              </a:rPr>
              <a:t>nên</a:t>
            </a:r>
            <a:r>
              <a:rPr lang="en-US" sz="2500" dirty="0" smtClean="0">
                <a:latin typeface="Times New Roman" panose="02020603050405020304" pitchFamily="18" charset="0"/>
                <a:cs typeface="Times New Roman" panose="02020603050405020304" pitchFamily="18" charset="0"/>
              </a:rPr>
              <a:t> </a:t>
            </a:r>
            <a:r>
              <a:rPr lang="en-US" sz="2500" dirty="0" err="1" smtClean="0">
                <a:latin typeface="Times New Roman" panose="02020603050405020304" pitchFamily="18" charset="0"/>
                <a:cs typeface="Times New Roman" panose="02020603050405020304" pitchFamily="18" charset="0"/>
              </a:rPr>
              <a:t>ít</a:t>
            </a:r>
            <a:r>
              <a:rPr lang="en-US" sz="2500" dirty="0" smtClean="0">
                <a:latin typeface="Times New Roman" panose="02020603050405020304" pitchFamily="18" charset="0"/>
                <a:cs typeface="Times New Roman" panose="02020603050405020304" pitchFamily="18" charset="0"/>
              </a:rPr>
              <a:t> </a:t>
            </a:r>
            <a:r>
              <a:rPr lang="en-US" sz="2500" dirty="0" err="1" smtClean="0">
                <a:latin typeface="Times New Roman" panose="02020603050405020304" pitchFamily="18" charset="0"/>
                <a:cs typeface="Times New Roman" panose="02020603050405020304" pitchFamily="18" charset="0"/>
              </a:rPr>
              <a:t>thay</a:t>
            </a:r>
            <a:r>
              <a:rPr lang="en-US" sz="2500" dirty="0" smtClean="0">
                <a:latin typeface="Times New Roman" panose="02020603050405020304" pitchFamily="18" charset="0"/>
                <a:cs typeface="Times New Roman" panose="02020603050405020304" pitchFamily="18" charset="0"/>
              </a:rPr>
              <a:t> </a:t>
            </a:r>
            <a:r>
              <a:rPr lang="en-US" sz="2500" dirty="0" err="1" smtClean="0">
                <a:latin typeface="Times New Roman" panose="02020603050405020304" pitchFamily="18" charset="0"/>
                <a:cs typeface="Times New Roman" panose="02020603050405020304" pitchFamily="18" charset="0"/>
              </a:rPr>
              <a:t>đổi</a:t>
            </a:r>
            <a:r>
              <a:rPr lang="en-US" sz="2500" dirty="0">
                <a:latin typeface="Times New Roman" panose="02020603050405020304" pitchFamily="18" charset="0"/>
                <a:cs typeface="Times New Roman" panose="02020603050405020304" pitchFamily="18" charset="0"/>
              </a:rPr>
              <a:t>.</a:t>
            </a:r>
          </a:p>
        </p:txBody>
      </p:sp>
      <p:sp>
        <p:nvSpPr>
          <p:cNvPr id="11" name="TextBox 10"/>
          <p:cNvSpPr txBox="1"/>
          <p:nvPr/>
        </p:nvSpPr>
        <p:spPr>
          <a:xfrm>
            <a:off x="0" y="1441515"/>
            <a:ext cx="18288000" cy="553998"/>
          </a:xfrm>
          <a:prstGeom prst="rect">
            <a:avLst/>
          </a:prstGeom>
          <a:ln>
            <a:solidFill>
              <a:srgbClr val="CCEC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US" sz="3000" b="1" dirty="0" smtClean="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Theo </a:t>
            </a:r>
            <a:r>
              <a:rPr lang="en-US" sz="3000" b="1" dirty="0" err="1" smtClean="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Loại</a:t>
            </a:r>
            <a:r>
              <a:rPr lang="en-US" sz="3000" b="1" dirty="0" smtClean="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3000" b="1" dirty="0" err="1" smtClean="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Khách</a:t>
            </a:r>
            <a:r>
              <a:rPr lang="en-US" sz="3000" b="1" dirty="0" smtClean="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3000" b="1" dirty="0" err="1" smtClean="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Sạn</a:t>
            </a:r>
            <a:endParaRPr lang="en-US" sz="3000" b="1"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1013097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DB5C01-D440-8B69-24E0-C42B8AE50E65}"/>
            </a:ext>
          </a:extLst>
        </p:cNvPr>
        <p:cNvGrpSpPr/>
        <p:nvPr/>
      </p:nvGrpSpPr>
      <p:grpSpPr>
        <a:xfrm>
          <a:off x="0" y="0"/>
          <a:ext cx="0" cy="0"/>
          <a:chOff x="0" y="0"/>
          <a:chExt cx="0" cy="0"/>
        </a:xfrm>
      </p:grpSpPr>
      <p:sp>
        <p:nvSpPr>
          <p:cNvPr id="20" name="Freeform 3">
            <a:extLst>
              <a:ext uri="{FF2B5EF4-FFF2-40B4-BE49-F238E27FC236}">
                <a16:creationId xmlns:a16="http://schemas.microsoft.com/office/drawing/2014/main" id="{FECD59D6-1C6E-6477-9D95-DB86A67C028F}"/>
              </a:ext>
            </a:extLst>
          </p:cNvPr>
          <p:cNvSpPr/>
          <p:nvPr/>
        </p:nvSpPr>
        <p:spPr>
          <a:xfrm>
            <a:off x="0" y="-22860"/>
            <a:ext cx="18463312" cy="1464375"/>
          </a:xfrm>
          <a:custGeom>
            <a:avLst/>
            <a:gdLst/>
            <a:ahLst/>
            <a:cxnLst/>
            <a:rect l="l" t="t" r="r" b="b"/>
            <a:pathLst>
              <a:path w="2408296" h="2709333">
                <a:moveTo>
                  <a:pt x="0" y="0"/>
                </a:moveTo>
                <a:lnTo>
                  <a:pt x="2408296" y="0"/>
                </a:lnTo>
                <a:lnTo>
                  <a:pt x="2408296" y="2709333"/>
                </a:lnTo>
                <a:lnTo>
                  <a:pt x="0" y="2709333"/>
                </a:lnTo>
                <a:close/>
              </a:path>
            </a:pathLst>
          </a:custGeom>
          <a:solidFill>
            <a:schemeClr val="accent1">
              <a:lumMod val="20000"/>
              <a:lumOff val="80000"/>
            </a:schemeClr>
          </a:solidFill>
        </p:spPr>
        <p:txBody>
          <a:bodyPr/>
          <a:lstStyle/>
          <a:p>
            <a:pPr algn="ctr">
              <a:lnSpc>
                <a:spcPts val="11079"/>
              </a:lnSpc>
            </a:pPr>
            <a:r>
              <a:rPr lang="en-US" sz="7100" dirty="0" smtClean="0">
                <a:solidFill>
                  <a:srgbClr val="405D72"/>
                </a:solidFill>
                <a:latin typeface="Anton"/>
                <a:ea typeface="Anton"/>
                <a:cs typeface="Anton"/>
                <a:sym typeface="Anton"/>
              </a:rPr>
              <a:t>EDA</a:t>
            </a:r>
            <a:endParaRPr lang="en-US" sz="7100" dirty="0">
              <a:solidFill>
                <a:srgbClr val="405D72"/>
              </a:solidFill>
              <a:latin typeface="Anton"/>
              <a:ea typeface="Anton"/>
              <a:cs typeface="Anton"/>
              <a:sym typeface="Anton"/>
            </a:endParaRPr>
          </a:p>
        </p:txBody>
      </p:sp>
      <p:pic>
        <p:nvPicPr>
          <p:cNvPr id="3" name="Picture 2"/>
          <p:cNvPicPr>
            <a:picLocks noChangeAspect="1"/>
          </p:cNvPicPr>
          <p:nvPr/>
        </p:nvPicPr>
        <p:blipFill>
          <a:blip r:embed="rId3"/>
          <a:stretch>
            <a:fillRect/>
          </a:stretch>
        </p:blipFill>
        <p:spPr>
          <a:xfrm>
            <a:off x="0" y="1981200"/>
            <a:ext cx="11396917" cy="8305800"/>
          </a:xfrm>
          <a:prstGeom prst="rect">
            <a:avLst/>
          </a:prstGeom>
        </p:spPr>
      </p:pic>
      <p:sp>
        <p:nvSpPr>
          <p:cNvPr id="4" name="TextBox 3"/>
          <p:cNvSpPr txBox="1"/>
          <p:nvPr/>
        </p:nvSpPr>
        <p:spPr>
          <a:xfrm>
            <a:off x="11718259" y="2868957"/>
            <a:ext cx="6248400" cy="5093702"/>
          </a:xfrm>
          <a:prstGeom prst="rect">
            <a:avLst/>
          </a:prstGeom>
          <a:noFill/>
        </p:spPr>
        <p:txBody>
          <a:bodyPr wrap="square" rtlCol="0">
            <a:spAutoFit/>
          </a:bodyPr>
          <a:lstStyle/>
          <a:p>
            <a:r>
              <a:rPr lang="en-US" sz="2500" dirty="0" err="1" smtClean="0">
                <a:latin typeface="Times New Roman" panose="02020603050405020304" pitchFamily="18" charset="0"/>
                <a:cs typeface="Times New Roman" panose="02020603050405020304" pitchFamily="18" charset="0"/>
              </a:rPr>
              <a:t>Trong</a:t>
            </a:r>
            <a:r>
              <a:rPr lang="en-US" sz="2500" dirty="0" smtClean="0">
                <a:latin typeface="Times New Roman" panose="02020603050405020304" pitchFamily="18" charset="0"/>
                <a:cs typeface="Times New Roman" panose="02020603050405020304" pitchFamily="18" charset="0"/>
              </a:rPr>
              <a:t> </a:t>
            </a:r>
            <a:r>
              <a:rPr lang="en-US" sz="2500" dirty="0" err="1" smtClean="0">
                <a:latin typeface="Times New Roman" panose="02020603050405020304" pitchFamily="18" charset="0"/>
                <a:cs typeface="Times New Roman" panose="02020603050405020304" pitchFamily="18" charset="0"/>
              </a:rPr>
              <a:t>số</a:t>
            </a:r>
            <a:r>
              <a:rPr lang="en-US" sz="2500" dirty="0" smtClean="0">
                <a:latin typeface="Times New Roman" panose="02020603050405020304" pitchFamily="18" charset="0"/>
                <a:cs typeface="Times New Roman" panose="02020603050405020304" pitchFamily="18" charset="0"/>
              </a:rPr>
              <a:t> </a:t>
            </a:r>
            <a:r>
              <a:rPr lang="en-US" sz="2500" dirty="0" err="1" smtClean="0">
                <a:latin typeface="Times New Roman" panose="02020603050405020304" pitchFamily="18" charset="0"/>
                <a:cs typeface="Times New Roman" panose="02020603050405020304" pitchFamily="18" charset="0"/>
              </a:rPr>
              <a:t>các</a:t>
            </a:r>
            <a:r>
              <a:rPr lang="en-US" sz="2500" dirty="0" smtClean="0">
                <a:latin typeface="Times New Roman" panose="02020603050405020304" pitchFamily="18" charset="0"/>
                <a:cs typeface="Times New Roman" panose="02020603050405020304" pitchFamily="18" charset="0"/>
              </a:rPr>
              <a:t> </a:t>
            </a:r>
            <a:r>
              <a:rPr lang="en-US" sz="2500" dirty="0" err="1" smtClean="0">
                <a:latin typeface="Times New Roman" panose="02020603050405020304" pitchFamily="18" charset="0"/>
                <a:cs typeface="Times New Roman" panose="02020603050405020304" pitchFamily="18" charset="0"/>
              </a:rPr>
              <a:t>quốc</a:t>
            </a:r>
            <a:r>
              <a:rPr lang="en-US" sz="2500" dirty="0" smtClean="0">
                <a:latin typeface="Times New Roman" panose="02020603050405020304" pitchFamily="18" charset="0"/>
                <a:cs typeface="Times New Roman" panose="02020603050405020304" pitchFamily="18" charset="0"/>
              </a:rPr>
              <a:t> </a:t>
            </a:r>
            <a:r>
              <a:rPr lang="en-US" sz="2500" dirty="0" err="1" smtClean="0">
                <a:latin typeface="Times New Roman" panose="02020603050405020304" pitchFamily="18" charset="0"/>
                <a:cs typeface="Times New Roman" panose="02020603050405020304" pitchFamily="18" charset="0"/>
              </a:rPr>
              <a:t>gia</a:t>
            </a:r>
            <a:r>
              <a:rPr lang="en-US" sz="2500" dirty="0" smtClean="0">
                <a:latin typeface="Times New Roman" panose="02020603050405020304" pitchFamily="18" charset="0"/>
                <a:cs typeface="Times New Roman" panose="02020603050405020304" pitchFamily="18" charset="0"/>
              </a:rPr>
              <a:t> </a:t>
            </a:r>
            <a:r>
              <a:rPr lang="en-US" sz="2500" dirty="0" err="1" smtClean="0">
                <a:latin typeface="Times New Roman" panose="02020603050405020304" pitchFamily="18" charset="0"/>
                <a:cs typeface="Times New Roman" panose="02020603050405020304" pitchFamily="18" charset="0"/>
              </a:rPr>
              <a:t>đặt</a:t>
            </a:r>
            <a:r>
              <a:rPr lang="en-US" sz="2500" dirty="0" smtClean="0">
                <a:latin typeface="Times New Roman" panose="02020603050405020304" pitchFamily="18" charset="0"/>
                <a:cs typeface="Times New Roman" panose="02020603050405020304" pitchFamily="18" charset="0"/>
              </a:rPr>
              <a:t> </a:t>
            </a:r>
            <a:r>
              <a:rPr lang="en-US" sz="2500" dirty="0" err="1" smtClean="0">
                <a:latin typeface="Times New Roman" panose="02020603050405020304" pitchFamily="18" charset="0"/>
                <a:cs typeface="Times New Roman" panose="02020603050405020304" pitchFamily="18" charset="0"/>
              </a:rPr>
              <a:t>phòng</a:t>
            </a:r>
            <a:r>
              <a:rPr lang="en-US" sz="2500" dirty="0" smtClean="0">
                <a:latin typeface="Times New Roman" panose="02020603050405020304" pitchFamily="18" charset="0"/>
                <a:cs typeface="Times New Roman" panose="02020603050405020304" pitchFamily="18" charset="0"/>
              </a:rPr>
              <a:t> </a:t>
            </a:r>
            <a:r>
              <a:rPr lang="en-US" sz="2500" dirty="0" err="1" smtClean="0">
                <a:latin typeface="Times New Roman" panose="02020603050405020304" pitchFamily="18" charset="0"/>
                <a:cs typeface="Times New Roman" panose="02020603050405020304" pitchFamily="18" charset="0"/>
              </a:rPr>
              <a:t>khách</a:t>
            </a:r>
            <a:r>
              <a:rPr lang="en-US" sz="2500" dirty="0" smtClean="0">
                <a:latin typeface="Times New Roman" panose="02020603050405020304" pitchFamily="18" charset="0"/>
                <a:cs typeface="Times New Roman" panose="02020603050405020304" pitchFamily="18" charset="0"/>
              </a:rPr>
              <a:t> </a:t>
            </a:r>
            <a:r>
              <a:rPr lang="en-US" sz="2500" dirty="0" err="1" smtClean="0">
                <a:latin typeface="Times New Roman" panose="02020603050405020304" pitchFamily="18" charset="0"/>
                <a:cs typeface="Times New Roman" panose="02020603050405020304" pitchFamily="18" charset="0"/>
              </a:rPr>
              <a:t>sạn</a:t>
            </a:r>
            <a:r>
              <a:rPr lang="en-US" sz="2500" dirty="0" smtClean="0">
                <a:latin typeface="Times New Roman" panose="02020603050405020304" pitchFamily="18" charset="0"/>
                <a:cs typeface="Times New Roman" panose="02020603050405020304" pitchFamily="18" charset="0"/>
              </a:rPr>
              <a:t> </a:t>
            </a:r>
            <a:r>
              <a:rPr lang="en-US" sz="2500" dirty="0" err="1" smtClean="0">
                <a:latin typeface="Times New Roman" panose="02020603050405020304" pitchFamily="18" charset="0"/>
                <a:cs typeface="Times New Roman" panose="02020603050405020304" pitchFamily="18" charset="0"/>
              </a:rPr>
              <a:t>thì</a:t>
            </a:r>
            <a:r>
              <a:rPr lang="en-US" sz="2500" dirty="0" smtClean="0">
                <a:latin typeface="Times New Roman" panose="02020603050405020304" pitchFamily="18" charset="0"/>
                <a:cs typeface="Times New Roman" panose="02020603050405020304" pitchFamily="18" charset="0"/>
              </a:rPr>
              <a:t> </a:t>
            </a:r>
            <a:r>
              <a:rPr lang="en-US" sz="2500" dirty="0" err="1" smtClean="0">
                <a:latin typeface="Times New Roman" panose="02020603050405020304" pitchFamily="18" charset="0"/>
                <a:cs typeface="Times New Roman" panose="02020603050405020304" pitchFamily="18" charset="0"/>
              </a:rPr>
              <a:t>đây</a:t>
            </a:r>
            <a:r>
              <a:rPr lang="en-US" sz="2500" dirty="0" smtClean="0">
                <a:latin typeface="Times New Roman" panose="02020603050405020304" pitchFamily="18" charset="0"/>
                <a:cs typeface="Times New Roman" panose="02020603050405020304" pitchFamily="18" charset="0"/>
              </a:rPr>
              <a:t> </a:t>
            </a:r>
            <a:r>
              <a:rPr lang="en-US" sz="2500" dirty="0" err="1" smtClean="0">
                <a:latin typeface="Times New Roman" panose="02020603050405020304" pitchFamily="18" charset="0"/>
                <a:cs typeface="Times New Roman" panose="02020603050405020304" pitchFamily="18" charset="0"/>
              </a:rPr>
              <a:t>là</a:t>
            </a:r>
            <a:r>
              <a:rPr lang="en-US" sz="2500" dirty="0" smtClean="0">
                <a:latin typeface="Times New Roman" panose="02020603050405020304" pitchFamily="18" charset="0"/>
                <a:cs typeface="Times New Roman" panose="02020603050405020304" pitchFamily="18" charset="0"/>
              </a:rPr>
              <a:t> Top 10 </a:t>
            </a:r>
            <a:r>
              <a:rPr lang="en-US" sz="2500" dirty="0" err="1" smtClean="0">
                <a:latin typeface="Times New Roman" panose="02020603050405020304" pitchFamily="18" charset="0"/>
                <a:cs typeface="Times New Roman" panose="02020603050405020304" pitchFamily="18" charset="0"/>
              </a:rPr>
              <a:t>quốc</a:t>
            </a:r>
            <a:r>
              <a:rPr lang="en-US" sz="2500" dirty="0" smtClean="0">
                <a:latin typeface="Times New Roman" panose="02020603050405020304" pitchFamily="18" charset="0"/>
                <a:cs typeface="Times New Roman" panose="02020603050405020304" pitchFamily="18" charset="0"/>
              </a:rPr>
              <a:t> </a:t>
            </a:r>
            <a:r>
              <a:rPr lang="en-US" sz="2500" dirty="0" err="1" smtClean="0">
                <a:latin typeface="Times New Roman" panose="02020603050405020304" pitchFamily="18" charset="0"/>
                <a:cs typeface="Times New Roman" panose="02020603050405020304" pitchFamily="18" charset="0"/>
              </a:rPr>
              <a:t>gia</a:t>
            </a:r>
            <a:r>
              <a:rPr lang="en-US" sz="2500" dirty="0" smtClean="0">
                <a:latin typeface="Times New Roman" panose="02020603050405020304" pitchFamily="18" charset="0"/>
                <a:cs typeface="Times New Roman" panose="02020603050405020304" pitchFamily="18" charset="0"/>
              </a:rPr>
              <a:t> </a:t>
            </a:r>
            <a:r>
              <a:rPr lang="en-US" sz="2500" dirty="0" err="1" smtClean="0">
                <a:latin typeface="Times New Roman" panose="02020603050405020304" pitchFamily="18" charset="0"/>
                <a:cs typeface="Times New Roman" panose="02020603050405020304" pitchFamily="18" charset="0"/>
              </a:rPr>
              <a:t>cso</a:t>
            </a:r>
            <a:r>
              <a:rPr lang="en-US" sz="2500" dirty="0" smtClean="0">
                <a:latin typeface="Times New Roman" panose="02020603050405020304" pitchFamily="18" charset="0"/>
                <a:cs typeface="Times New Roman" panose="02020603050405020304" pitchFamily="18" charset="0"/>
              </a:rPr>
              <a:t> </a:t>
            </a:r>
            <a:r>
              <a:rPr lang="en-US" sz="2500" dirty="0" err="1" smtClean="0">
                <a:latin typeface="Times New Roman" panose="02020603050405020304" pitchFamily="18" charset="0"/>
                <a:cs typeface="Times New Roman" panose="02020603050405020304" pitchFamily="18" charset="0"/>
              </a:rPr>
              <a:t>tỷ</a:t>
            </a:r>
            <a:r>
              <a:rPr lang="en-US" sz="2500" dirty="0" smtClean="0">
                <a:latin typeface="Times New Roman" panose="02020603050405020304" pitchFamily="18" charset="0"/>
                <a:cs typeface="Times New Roman" panose="02020603050405020304" pitchFamily="18" charset="0"/>
              </a:rPr>
              <a:t> </a:t>
            </a:r>
            <a:r>
              <a:rPr lang="en-US" sz="2500" dirty="0" err="1" smtClean="0">
                <a:latin typeface="Times New Roman" panose="02020603050405020304" pitchFamily="18" charset="0"/>
                <a:cs typeface="Times New Roman" panose="02020603050405020304" pitchFamily="18" charset="0"/>
              </a:rPr>
              <a:t>lệ</a:t>
            </a:r>
            <a:r>
              <a:rPr lang="en-US" sz="2500" dirty="0" smtClean="0">
                <a:latin typeface="Times New Roman" panose="02020603050405020304" pitchFamily="18" charset="0"/>
                <a:cs typeface="Times New Roman" panose="02020603050405020304" pitchFamily="18" charset="0"/>
              </a:rPr>
              <a:t> </a:t>
            </a:r>
            <a:r>
              <a:rPr lang="en-US" sz="2500" dirty="0" err="1" smtClean="0">
                <a:latin typeface="Times New Roman" panose="02020603050405020304" pitchFamily="18" charset="0"/>
                <a:cs typeface="Times New Roman" panose="02020603050405020304" pitchFamily="18" charset="0"/>
              </a:rPr>
              <a:t>hủy</a:t>
            </a:r>
            <a:r>
              <a:rPr lang="en-US" sz="2500" dirty="0" smtClean="0">
                <a:latin typeface="Times New Roman" panose="02020603050405020304" pitchFamily="18" charset="0"/>
                <a:cs typeface="Times New Roman" panose="02020603050405020304" pitchFamily="18" charset="0"/>
              </a:rPr>
              <a:t> </a:t>
            </a:r>
            <a:r>
              <a:rPr lang="en-US" sz="2500" dirty="0" err="1" smtClean="0">
                <a:latin typeface="Times New Roman" panose="02020603050405020304" pitchFamily="18" charset="0"/>
                <a:cs typeface="Times New Roman" panose="02020603050405020304" pitchFamily="18" charset="0"/>
              </a:rPr>
              <a:t>đặt</a:t>
            </a:r>
            <a:r>
              <a:rPr lang="en-US" sz="2500" dirty="0" smtClean="0">
                <a:latin typeface="Times New Roman" panose="02020603050405020304" pitchFamily="18" charset="0"/>
                <a:cs typeface="Times New Roman" panose="02020603050405020304" pitchFamily="18" charset="0"/>
              </a:rPr>
              <a:t> </a:t>
            </a:r>
            <a:r>
              <a:rPr lang="en-US" sz="2500" dirty="0" err="1" smtClean="0">
                <a:latin typeface="Times New Roman" panose="02020603050405020304" pitchFamily="18" charset="0"/>
                <a:cs typeface="Times New Roman" panose="02020603050405020304" pitchFamily="18" charset="0"/>
              </a:rPr>
              <a:t>phòng</a:t>
            </a:r>
            <a:r>
              <a:rPr lang="en-US" sz="2500" dirty="0" smtClean="0">
                <a:latin typeface="Times New Roman" panose="02020603050405020304" pitchFamily="18" charset="0"/>
                <a:cs typeface="Times New Roman" panose="02020603050405020304" pitchFamily="18" charset="0"/>
              </a:rPr>
              <a:t> </a:t>
            </a:r>
            <a:r>
              <a:rPr lang="en-US" sz="2500" dirty="0" err="1" smtClean="0">
                <a:latin typeface="Times New Roman" panose="02020603050405020304" pitchFamily="18" charset="0"/>
                <a:cs typeface="Times New Roman" panose="02020603050405020304" pitchFamily="18" charset="0"/>
              </a:rPr>
              <a:t>cao</a:t>
            </a:r>
            <a:r>
              <a:rPr lang="en-US" sz="2500" dirty="0" smtClean="0">
                <a:latin typeface="Times New Roman" panose="02020603050405020304" pitchFamily="18" charset="0"/>
                <a:cs typeface="Times New Roman" panose="02020603050405020304" pitchFamily="18" charset="0"/>
              </a:rPr>
              <a:t> </a:t>
            </a:r>
            <a:r>
              <a:rPr lang="en-US" sz="2500" dirty="0" err="1" smtClean="0">
                <a:latin typeface="Times New Roman" panose="02020603050405020304" pitchFamily="18" charset="0"/>
                <a:cs typeface="Times New Roman" panose="02020603050405020304" pitchFamily="18" charset="0"/>
              </a:rPr>
              <a:t>nhất</a:t>
            </a:r>
            <a:r>
              <a:rPr lang="en-US" sz="2500" dirty="0" smtClean="0">
                <a:latin typeface="Times New Roman" panose="02020603050405020304" pitchFamily="18" charset="0"/>
                <a:cs typeface="Times New Roman" panose="02020603050405020304" pitchFamily="18" charset="0"/>
              </a:rPr>
              <a:t> </a:t>
            </a:r>
            <a:r>
              <a:rPr lang="en-US" sz="2500" dirty="0" err="1" smtClean="0">
                <a:latin typeface="Times New Roman" panose="02020603050405020304" pitchFamily="18" charset="0"/>
                <a:cs typeface="Times New Roman" panose="02020603050405020304" pitchFamily="18" charset="0"/>
              </a:rPr>
              <a:t>dao</a:t>
            </a:r>
            <a:r>
              <a:rPr lang="en-US" sz="2500" dirty="0" smtClean="0">
                <a:latin typeface="Times New Roman" panose="02020603050405020304" pitchFamily="18" charset="0"/>
                <a:cs typeface="Times New Roman" panose="02020603050405020304" pitchFamily="18" charset="0"/>
              </a:rPr>
              <a:t> </a:t>
            </a:r>
            <a:r>
              <a:rPr lang="en-US" sz="2500" dirty="0" err="1" smtClean="0">
                <a:latin typeface="Times New Roman" panose="02020603050405020304" pitchFamily="18" charset="0"/>
                <a:cs typeface="Times New Roman" panose="02020603050405020304" pitchFamily="18" charset="0"/>
              </a:rPr>
              <a:t>đồng</a:t>
            </a:r>
            <a:r>
              <a:rPr lang="en-US" sz="2500" dirty="0" smtClean="0">
                <a:latin typeface="Times New Roman" panose="02020603050405020304" pitchFamily="18" charset="0"/>
                <a:cs typeface="Times New Roman" panose="02020603050405020304" pitchFamily="18" charset="0"/>
              </a:rPr>
              <a:t> </a:t>
            </a:r>
            <a:r>
              <a:rPr lang="en-US" sz="2500" dirty="0" err="1" smtClean="0">
                <a:latin typeface="Times New Roman" panose="02020603050405020304" pitchFamily="18" charset="0"/>
                <a:cs typeface="Times New Roman" panose="02020603050405020304" pitchFamily="18" charset="0"/>
              </a:rPr>
              <a:t>từ</a:t>
            </a:r>
            <a:r>
              <a:rPr lang="en-US" sz="2500" dirty="0" smtClean="0">
                <a:latin typeface="Times New Roman" panose="02020603050405020304" pitchFamily="18" charset="0"/>
                <a:cs typeface="Times New Roman" panose="02020603050405020304" pitchFamily="18" charset="0"/>
              </a:rPr>
              <a:t> 34.7% </a:t>
            </a:r>
            <a:r>
              <a:rPr lang="en-US" sz="2500" dirty="0" err="1" smtClean="0">
                <a:latin typeface="Times New Roman" panose="02020603050405020304" pitchFamily="18" charset="0"/>
                <a:cs typeface="Times New Roman" panose="02020603050405020304" pitchFamily="18" charset="0"/>
              </a:rPr>
              <a:t>đến</a:t>
            </a:r>
            <a:r>
              <a:rPr lang="en-US" sz="2500" dirty="0" smtClean="0">
                <a:latin typeface="Times New Roman" panose="02020603050405020304" pitchFamily="18" charset="0"/>
                <a:cs typeface="Times New Roman" panose="02020603050405020304" pitchFamily="18" charset="0"/>
              </a:rPr>
              <a:t> 56.7%</a:t>
            </a:r>
          </a:p>
          <a:p>
            <a:r>
              <a:rPr lang="en-US" sz="2500" dirty="0" err="1" smtClean="0">
                <a:latin typeface="Times New Roman" panose="02020603050405020304" pitchFamily="18" charset="0"/>
                <a:cs typeface="Times New Roman" panose="02020603050405020304" pitchFamily="18" charset="0"/>
              </a:rPr>
              <a:t>Trong</a:t>
            </a:r>
            <a:r>
              <a:rPr lang="en-US" sz="2500" dirty="0" smtClean="0">
                <a:latin typeface="Times New Roman" panose="02020603050405020304" pitchFamily="18" charset="0"/>
                <a:cs typeface="Times New Roman" panose="02020603050405020304" pitchFamily="18" charset="0"/>
              </a:rPr>
              <a:t> </a:t>
            </a:r>
            <a:r>
              <a:rPr lang="en-US" sz="2500" dirty="0" err="1" smtClean="0">
                <a:latin typeface="Times New Roman" panose="02020603050405020304" pitchFamily="18" charset="0"/>
                <a:cs typeface="Times New Roman" panose="02020603050405020304" pitchFamily="18" charset="0"/>
              </a:rPr>
              <a:t>đó</a:t>
            </a:r>
            <a:r>
              <a:rPr lang="en-US" sz="2500" dirty="0" smtClean="0">
                <a:latin typeface="Times New Roman" panose="02020603050405020304" pitchFamily="18" charset="0"/>
                <a:cs typeface="Times New Roman" panose="02020603050405020304" pitchFamily="18" charset="0"/>
              </a:rPr>
              <a:t> </a:t>
            </a:r>
            <a:r>
              <a:rPr lang="en-US" sz="2500" dirty="0" err="1" smtClean="0">
                <a:latin typeface="Times New Roman" panose="02020603050405020304" pitchFamily="18" charset="0"/>
                <a:cs typeface="Times New Roman" panose="02020603050405020304" pitchFamily="18" charset="0"/>
              </a:rPr>
              <a:t>quốc</a:t>
            </a:r>
            <a:r>
              <a:rPr lang="en-US" sz="2500" dirty="0" smtClean="0">
                <a:latin typeface="Times New Roman" panose="02020603050405020304" pitchFamily="18" charset="0"/>
                <a:cs typeface="Times New Roman" panose="02020603050405020304" pitchFamily="18" charset="0"/>
              </a:rPr>
              <a:t> </a:t>
            </a:r>
            <a:r>
              <a:rPr lang="en-US" sz="2500" dirty="0" err="1" smtClean="0">
                <a:latin typeface="Times New Roman" panose="02020603050405020304" pitchFamily="18" charset="0"/>
                <a:cs typeface="Times New Roman" panose="02020603050405020304" pitchFamily="18" charset="0"/>
              </a:rPr>
              <a:t>gia</a:t>
            </a:r>
            <a:r>
              <a:rPr lang="en-US" sz="2500" dirty="0" smtClean="0">
                <a:latin typeface="Times New Roman" panose="02020603050405020304" pitchFamily="18" charset="0"/>
                <a:cs typeface="Times New Roman" panose="02020603050405020304" pitchFamily="18" charset="0"/>
              </a:rPr>
              <a:t> </a:t>
            </a:r>
            <a:r>
              <a:rPr lang="en-US" sz="2500" dirty="0" err="1" smtClean="0">
                <a:latin typeface="Times New Roman" panose="02020603050405020304" pitchFamily="18" charset="0"/>
                <a:cs typeface="Times New Roman" panose="02020603050405020304" pitchFamily="18" charset="0"/>
              </a:rPr>
              <a:t>có</a:t>
            </a:r>
            <a:r>
              <a:rPr lang="en-US" sz="2500" dirty="0" smtClean="0">
                <a:latin typeface="Times New Roman" panose="02020603050405020304" pitchFamily="18" charset="0"/>
                <a:cs typeface="Times New Roman" panose="02020603050405020304" pitchFamily="18" charset="0"/>
              </a:rPr>
              <a:t> </a:t>
            </a:r>
            <a:r>
              <a:rPr lang="en-US" sz="2500" dirty="0" err="1" smtClean="0">
                <a:latin typeface="Times New Roman" panose="02020603050405020304" pitchFamily="18" charset="0"/>
                <a:cs typeface="Times New Roman" panose="02020603050405020304" pitchFamily="18" charset="0"/>
              </a:rPr>
              <a:t>tỷ</a:t>
            </a:r>
            <a:r>
              <a:rPr lang="en-US" sz="2500" dirty="0" smtClean="0">
                <a:latin typeface="Times New Roman" panose="02020603050405020304" pitchFamily="18" charset="0"/>
                <a:cs typeface="Times New Roman" panose="02020603050405020304" pitchFamily="18" charset="0"/>
              </a:rPr>
              <a:t> </a:t>
            </a:r>
            <a:r>
              <a:rPr lang="en-US" sz="2500" dirty="0" err="1" smtClean="0">
                <a:latin typeface="Times New Roman" panose="02020603050405020304" pitchFamily="18" charset="0"/>
                <a:cs typeface="Times New Roman" panose="02020603050405020304" pitchFamily="18" charset="0"/>
              </a:rPr>
              <a:t>lệ</a:t>
            </a:r>
            <a:r>
              <a:rPr lang="en-US" sz="2500" dirty="0" smtClean="0">
                <a:latin typeface="Times New Roman" panose="02020603050405020304" pitchFamily="18" charset="0"/>
                <a:cs typeface="Times New Roman" panose="02020603050405020304" pitchFamily="18" charset="0"/>
              </a:rPr>
              <a:t> </a:t>
            </a:r>
            <a:r>
              <a:rPr lang="en-US" sz="2500" dirty="0" err="1" smtClean="0">
                <a:latin typeface="Times New Roman" panose="02020603050405020304" pitchFamily="18" charset="0"/>
                <a:cs typeface="Times New Roman" panose="02020603050405020304" pitchFamily="18" charset="0"/>
              </a:rPr>
              <a:t>hủy</a:t>
            </a:r>
            <a:r>
              <a:rPr lang="en-US" sz="2500" dirty="0" smtClean="0">
                <a:latin typeface="Times New Roman" panose="02020603050405020304" pitchFamily="18" charset="0"/>
                <a:cs typeface="Times New Roman" panose="02020603050405020304" pitchFamily="18" charset="0"/>
              </a:rPr>
              <a:t> </a:t>
            </a:r>
            <a:r>
              <a:rPr lang="en-US" sz="2500" dirty="0" err="1" smtClean="0">
                <a:latin typeface="Times New Roman" panose="02020603050405020304" pitchFamily="18" charset="0"/>
                <a:cs typeface="Times New Roman" panose="02020603050405020304" pitchFamily="18" charset="0"/>
              </a:rPr>
              <a:t>đặt</a:t>
            </a:r>
            <a:r>
              <a:rPr lang="en-US" sz="2500" dirty="0" smtClean="0">
                <a:latin typeface="Times New Roman" panose="02020603050405020304" pitchFamily="18" charset="0"/>
                <a:cs typeface="Times New Roman" panose="02020603050405020304" pitchFamily="18" charset="0"/>
              </a:rPr>
              <a:t> </a:t>
            </a:r>
            <a:r>
              <a:rPr lang="en-US" sz="2500" dirty="0" err="1" smtClean="0">
                <a:latin typeface="Times New Roman" panose="02020603050405020304" pitchFamily="18" charset="0"/>
                <a:cs typeface="Times New Roman" panose="02020603050405020304" pitchFamily="18" charset="0"/>
              </a:rPr>
              <a:t>phòng</a:t>
            </a:r>
            <a:r>
              <a:rPr lang="en-US" sz="2500" dirty="0" smtClean="0">
                <a:latin typeface="Times New Roman" panose="02020603050405020304" pitchFamily="18" charset="0"/>
                <a:cs typeface="Times New Roman" panose="02020603050405020304" pitchFamily="18" charset="0"/>
              </a:rPr>
              <a:t> </a:t>
            </a:r>
            <a:r>
              <a:rPr lang="en-US" sz="2500" dirty="0" err="1" smtClean="0">
                <a:latin typeface="Times New Roman" panose="02020603050405020304" pitchFamily="18" charset="0"/>
                <a:cs typeface="Times New Roman" panose="02020603050405020304" pitchFamily="18" charset="0"/>
              </a:rPr>
              <a:t>cao</a:t>
            </a:r>
            <a:r>
              <a:rPr lang="en-US" sz="2500" dirty="0" smtClean="0">
                <a:latin typeface="Times New Roman" panose="02020603050405020304" pitchFamily="18" charset="0"/>
                <a:cs typeface="Times New Roman" panose="02020603050405020304" pitchFamily="18" charset="0"/>
              </a:rPr>
              <a:t> </a:t>
            </a:r>
            <a:r>
              <a:rPr lang="en-US" sz="2500" dirty="0" err="1" smtClean="0">
                <a:latin typeface="Times New Roman" panose="02020603050405020304" pitchFamily="18" charset="0"/>
                <a:cs typeface="Times New Roman" panose="02020603050405020304" pitchFamily="18" charset="0"/>
              </a:rPr>
              <a:t>nhất</a:t>
            </a:r>
            <a:r>
              <a:rPr lang="en-US" sz="2500" dirty="0" smtClean="0">
                <a:latin typeface="Times New Roman" panose="02020603050405020304" pitchFamily="18" charset="0"/>
                <a:cs typeface="Times New Roman" panose="02020603050405020304" pitchFamily="18" charset="0"/>
              </a:rPr>
              <a:t> </a:t>
            </a:r>
            <a:r>
              <a:rPr lang="en-US" sz="2500" dirty="0" err="1" smtClean="0">
                <a:latin typeface="Times New Roman" panose="02020603050405020304" pitchFamily="18" charset="0"/>
                <a:cs typeface="Times New Roman" panose="02020603050405020304" pitchFamily="18" charset="0"/>
              </a:rPr>
              <a:t>là</a:t>
            </a:r>
            <a:r>
              <a:rPr lang="en-US" sz="2500" dirty="0" smtClean="0">
                <a:latin typeface="Times New Roman" panose="02020603050405020304" pitchFamily="18" charset="0"/>
                <a:cs typeface="Times New Roman" panose="02020603050405020304" pitchFamily="18" charset="0"/>
              </a:rPr>
              <a:t> :</a:t>
            </a:r>
          </a:p>
          <a:p>
            <a:r>
              <a:rPr lang="en-US" sz="2500" dirty="0" smtClean="0">
                <a:latin typeface="Times New Roman" panose="02020603050405020304" pitchFamily="18" charset="0"/>
                <a:cs typeface="Times New Roman" panose="02020603050405020304" pitchFamily="18" charset="0"/>
              </a:rPr>
              <a:t>Angola (AGO): 56.7%</a:t>
            </a:r>
          </a:p>
          <a:p>
            <a:r>
              <a:rPr lang="en-US" sz="2500" dirty="0" err="1" smtClean="0">
                <a:latin typeface="Times New Roman" panose="02020603050405020304" pitchFamily="18" charset="0"/>
                <a:cs typeface="Times New Roman" panose="02020603050405020304" pitchFamily="18" charset="0"/>
              </a:rPr>
              <a:t>Trung</a:t>
            </a:r>
            <a:r>
              <a:rPr lang="en-US" sz="2500" dirty="0" smtClean="0">
                <a:latin typeface="Times New Roman" panose="02020603050405020304" pitchFamily="18" charset="0"/>
                <a:cs typeface="Times New Roman" panose="02020603050405020304" pitchFamily="18" charset="0"/>
              </a:rPr>
              <a:t> </a:t>
            </a:r>
            <a:r>
              <a:rPr lang="en-US" sz="2500" dirty="0" err="1" smtClean="0">
                <a:latin typeface="Times New Roman" panose="02020603050405020304" pitchFamily="18" charset="0"/>
                <a:cs typeface="Times New Roman" panose="02020603050405020304" pitchFamily="18" charset="0"/>
              </a:rPr>
              <a:t>Quốc</a:t>
            </a:r>
            <a:r>
              <a:rPr lang="en-US" sz="2500" dirty="0" smtClean="0">
                <a:latin typeface="Times New Roman" panose="02020603050405020304" pitchFamily="18" charset="0"/>
                <a:cs typeface="Times New Roman" panose="02020603050405020304" pitchFamily="18" charset="0"/>
              </a:rPr>
              <a:t> (CHN): 48.4%</a:t>
            </a:r>
          </a:p>
          <a:p>
            <a:r>
              <a:rPr lang="en-US" sz="2500" dirty="0" err="1" smtClean="0">
                <a:latin typeface="Times New Roman" panose="02020603050405020304" pitchFamily="18" charset="0"/>
                <a:cs typeface="Times New Roman" panose="02020603050405020304" pitchFamily="18" charset="0"/>
              </a:rPr>
              <a:t>Thổ</a:t>
            </a:r>
            <a:r>
              <a:rPr lang="en-US" sz="2500" dirty="0" smtClean="0">
                <a:latin typeface="Times New Roman" panose="02020603050405020304" pitchFamily="18" charset="0"/>
                <a:cs typeface="Times New Roman" panose="02020603050405020304" pitchFamily="18" charset="0"/>
              </a:rPr>
              <a:t> </a:t>
            </a:r>
            <a:r>
              <a:rPr lang="en-US" sz="2500" dirty="0" err="1" smtClean="0">
                <a:latin typeface="Times New Roman" panose="02020603050405020304" pitchFamily="18" charset="0"/>
                <a:cs typeface="Times New Roman" panose="02020603050405020304" pitchFamily="18" charset="0"/>
              </a:rPr>
              <a:t>Nhĩ</a:t>
            </a:r>
            <a:r>
              <a:rPr lang="en-US" sz="2500" dirty="0" smtClean="0">
                <a:latin typeface="Times New Roman" panose="02020603050405020304" pitchFamily="18" charset="0"/>
                <a:cs typeface="Times New Roman" panose="02020603050405020304" pitchFamily="18" charset="0"/>
              </a:rPr>
              <a:t> </a:t>
            </a:r>
            <a:r>
              <a:rPr lang="en-US" sz="2500" dirty="0" err="1" smtClean="0">
                <a:latin typeface="Times New Roman" panose="02020603050405020304" pitchFamily="18" charset="0"/>
                <a:cs typeface="Times New Roman" panose="02020603050405020304" pitchFamily="18" charset="0"/>
              </a:rPr>
              <a:t>Kỳ</a:t>
            </a:r>
            <a:r>
              <a:rPr lang="en-US" sz="2500" dirty="0" smtClean="0">
                <a:latin typeface="Times New Roman" panose="02020603050405020304" pitchFamily="18" charset="0"/>
                <a:cs typeface="Times New Roman" panose="02020603050405020304" pitchFamily="18" charset="0"/>
              </a:rPr>
              <a:t> (TUR): 45.9%</a:t>
            </a:r>
          </a:p>
          <a:p>
            <a:r>
              <a:rPr lang="en-US" sz="2500" dirty="0" err="1" smtClean="0">
                <a:latin typeface="Times New Roman" panose="02020603050405020304" pitchFamily="18" charset="0"/>
                <a:cs typeface="Times New Roman" panose="02020603050405020304" pitchFamily="18" charset="0"/>
              </a:rPr>
              <a:t>Các</a:t>
            </a:r>
            <a:r>
              <a:rPr lang="en-US" sz="2500" dirty="0" smtClean="0">
                <a:latin typeface="Times New Roman" panose="02020603050405020304" pitchFamily="18" charset="0"/>
                <a:cs typeface="Times New Roman" panose="02020603050405020304" pitchFamily="18" charset="0"/>
              </a:rPr>
              <a:t> </a:t>
            </a:r>
            <a:r>
              <a:rPr lang="en-US" sz="2500" dirty="0" err="1" smtClean="0">
                <a:latin typeface="Times New Roman" panose="02020603050405020304" pitchFamily="18" charset="0"/>
                <a:cs typeface="Times New Roman" panose="02020603050405020304" pitchFamily="18" charset="0"/>
              </a:rPr>
              <a:t>quốc</a:t>
            </a:r>
            <a:r>
              <a:rPr lang="en-US" sz="2500" dirty="0" smtClean="0">
                <a:latin typeface="Times New Roman" panose="02020603050405020304" pitchFamily="18" charset="0"/>
                <a:cs typeface="Times New Roman" panose="02020603050405020304" pitchFamily="18" charset="0"/>
              </a:rPr>
              <a:t> </a:t>
            </a:r>
            <a:r>
              <a:rPr lang="en-US" sz="2500" dirty="0" err="1" smtClean="0">
                <a:latin typeface="Times New Roman" panose="02020603050405020304" pitchFamily="18" charset="0"/>
                <a:cs typeface="Times New Roman" panose="02020603050405020304" pitchFamily="18" charset="0"/>
              </a:rPr>
              <a:t>gia</a:t>
            </a:r>
            <a:r>
              <a:rPr lang="en-US" sz="2500" dirty="0" smtClean="0">
                <a:latin typeface="Times New Roman" panose="02020603050405020304" pitchFamily="18" charset="0"/>
                <a:cs typeface="Times New Roman" panose="02020603050405020304" pitchFamily="18" charset="0"/>
              </a:rPr>
              <a:t> </a:t>
            </a:r>
            <a:r>
              <a:rPr lang="en-US" sz="2500" dirty="0" err="1" smtClean="0">
                <a:latin typeface="Times New Roman" panose="02020603050405020304" pitchFamily="18" charset="0"/>
                <a:cs typeface="Times New Roman" panose="02020603050405020304" pitchFamily="18" charset="0"/>
              </a:rPr>
              <a:t>có</a:t>
            </a:r>
            <a:r>
              <a:rPr lang="en-US" sz="2500" dirty="0" smtClean="0">
                <a:latin typeface="Times New Roman" panose="02020603050405020304" pitchFamily="18" charset="0"/>
                <a:cs typeface="Times New Roman" panose="02020603050405020304" pitchFamily="18" charset="0"/>
              </a:rPr>
              <a:t> </a:t>
            </a:r>
            <a:r>
              <a:rPr lang="en-US" sz="2500" dirty="0" err="1" smtClean="0">
                <a:latin typeface="Times New Roman" panose="02020603050405020304" pitchFamily="18" charset="0"/>
                <a:cs typeface="Times New Roman" panose="02020603050405020304" pitchFamily="18" charset="0"/>
              </a:rPr>
              <a:t>tỷ</a:t>
            </a:r>
            <a:r>
              <a:rPr lang="en-US" sz="2500" dirty="0" smtClean="0">
                <a:latin typeface="Times New Roman" panose="02020603050405020304" pitchFamily="18" charset="0"/>
                <a:cs typeface="Times New Roman" panose="02020603050405020304" pitchFamily="18" charset="0"/>
              </a:rPr>
              <a:t> </a:t>
            </a:r>
            <a:r>
              <a:rPr lang="en-US" sz="2500" dirty="0" err="1" smtClean="0">
                <a:latin typeface="Times New Roman" panose="02020603050405020304" pitchFamily="18" charset="0"/>
                <a:cs typeface="Times New Roman" panose="02020603050405020304" pitchFamily="18" charset="0"/>
              </a:rPr>
              <a:t>lệ</a:t>
            </a:r>
            <a:r>
              <a:rPr lang="en-US" sz="2500" dirty="0" smtClean="0">
                <a:latin typeface="Times New Roman" panose="02020603050405020304" pitchFamily="18" charset="0"/>
                <a:cs typeface="Times New Roman" panose="02020603050405020304" pitchFamily="18" charset="0"/>
              </a:rPr>
              <a:t> </a:t>
            </a:r>
            <a:r>
              <a:rPr lang="en-US" sz="2500" dirty="0" err="1" smtClean="0">
                <a:latin typeface="Times New Roman" panose="02020603050405020304" pitchFamily="18" charset="0"/>
                <a:cs typeface="Times New Roman" panose="02020603050405020304" pitchFamily="18" charset="0"/>
              </a:rPr>
              <a:t>hủy</a:t>
            </a:r>
            <a:r>
              <a:rPr lang="en-US" sz="2500" dirty="0" smtClean="0">
                <a:latin typeface="Times New Roman" panose="02020603050405020304" pitchFamily="18" charset="0"/>
                <a:cs typeface="Times New Roman" panose="02020603050405020304" pitchFamily="18" charset="0"/>
              </a:rPr>
              <a:t> </a:t>
            </a:r>
            <a:r>
              <a:rPr lang="en-US" sz="2500" dirty="0" err="1" smtClean="0">
                <a:latin typeface="Times New Roman" panose="02020603050405020304" pitchFamily="18" charset="0"/>
                <a:cs typeface="Times New Roman" panose="02020603050405020304" pitchFamily="18" charset="0"/>
              </a:rPr>
              <a:t>thấp</a:t>
            </a:r>
            <a:r>
              <a:rPr lang="en-US" sz="2500" dirty="0" smtClean="0">
                <a:latin typeface="Times New Roman" panose="02020603050405020304" pitchFamily="18" charset="0"/>
                <a:cs typeface="Times New Roman" panose="02020603050405020304" pitchFamily="18" charset="0"/>
              </a:rPr>
              <a:t> </a:t>
            </a:r>
            <a:r>
              <a:rPr lang="en-US" sz="2500" dirty="0" err="1" smtClean="0">
                <a:latin typeface="Times New Roman" panose="02020603050405020304" pitchFamily="18" charset="0"/>
                <a:cs typeface="Times New Roman" panose="02020603050405020304" pitchFamily="18" charset="0"/>
              </a:rPr>
              <a:t>hơn</a:t>
            </a:r>
            <a:r>
              <a:rPr lang="en-US" sz="2500" dirty="0" smtClean="0">
                <a:latin typeface="Times New Roman" panose="02020603050405020304" pitchFamily="18" charset="0"/>
                <a:cs typeface="Times New Roman" panose="02020603050405020304" pitchFamily="18" charset="0"/>
              </a:rPr>
              <a:t> </a:t>
            </a:r>
            <a:r>
              <a:rPr lang="en-US" sz="2500" dirty="0" err="1" smtClean="0">
                <a:latin typeface="Times New Roman" panose="02020603050405020304" pitchFamily="18" charset="0"/>
                <a:cs typeface="Times New Roman" panose="02020603050405020304" pitchFamily="18" charset="0"/>
              </a:rPr>
              <a:t>gồm</a:t>
            </a:r>
            <a:r>
              <a:rPr lang="en-US" sz="2500" dirty="0" smtClean="0">
                <a:latin typeface="Times New Roman" panose="02020603050405020304" pitchFamily="18" charset="0"/>
                <a:cs typeface="Times New Roman" panose="02020603050405020304" pitchFamily="18" charset="0"/>
              </a:rPr>
              <a:t>:</a:t>
            </a:r>
          </a:p>
          <a:p>
            <a:r>
              <a:rPr lang="en-US" sz="2500" dirty="0" smtClean="0">
                <a:latin typeface="Times New Roman" panose="02020603050405020304" pitchFamily="18" charset="0"/>
                <a:cs typeface="Times New Roman" panose="02020603050405020304" pitchFamily="18" charset="0"/>
              </a:rPr>
              <a:t>Ý (ITA): 34.7%</a:t>
            </a:r>
          </a:p>
          <a:p>
            <a:r>
              <a:rPr lang="en-US" sz="2500" dirty="0" err="1" smtClean="0">
                <a:latin typeface="Times New Roman" panose="02020603050405020304" pitchFamily="18" charset="0"/>
                <a:cs typeface="Times New Roman" panose="02020603050405020304" pitchFamily="18" charset="0"/>
              </a:rPr>
              <a:t>Bồ</a:t>
            </a:r>
            <a:r>
              <a:rPr lang="en-US" sz="2500" dirty="0" smtClean="0">
                <a:latin typeface="Times New Roman" panose="02020603050405020304" pitchFamily="18" charset="0"/>
                <a:cs typeface="Times New Roman" panose="02020603050405020304" pitchFamily="18" charset="0"/>
              </a:rPr>
              <a:t> </a:t>
            </a:r>
            <a:r>
              <a:rPr lang="en-US" sz="2500" dirty="0" err="1" smtClean="0">
                <a:latin typeface="Times New Roman" panose="02020603050405020304" pitchFamily="18" charset="0"/>
                <a:cs typeface="Times New Roman" panose="02020603050405020304" pitchFamily="18" charset="0"/>
              </a:rPr>
              <a:t>Đào</a:t>
            </a:r>
            <a:r>
              <a:rPr lang="en-US" sz="2500" dirty="0" smtClean="0">
                <a:latin typeface="Times New Roman" panose="02020603050405020304" pitchFamily="18" charset="0"/>
                <a:cs typeface="Times New Roman" panose="02020603050405020304" pitchFamily="18" charset="0"/>
              </a:rPr>
              <a:t> </a:t>
            </a:r>
            <a:r>
              <a:rPr lang="en-US" sz="2500" dirty="0" err="1" smtClean="0">
                <a:latin typeface="Times New Roman" panose="02020603050405020304" pitchFamily="18" charset="0"/>
                <a:cs typeface="Times New Roman" panose="02020603050405020304" pitchFamily="18" charset="0"/>
              </a:rPr>
              <a:t>Nha</a:t>
            </a:r>
            <a:r>
              <a:rPr lang="en-US" sz="2500" dirty="0" smtClean="0">
                <a:latin typeface="Times New Roman" panose="02020603050405020304" pitchFamily="18" charset="0"/>
                <a:cs typeface="Times New Roman" panose="02020603050405020304" pitchFamily="18" charset="0"/>
              </a:rPr>
              <a:t> (PRT): 35.6%</a:t>
            </a:r>
          </a:p>
          <a:p>
            <a:r>
              <a:rPr lang="en-US" sz="2500" dirty="0" smtClean="0">
                <a:latin typeface="Times New Roman" panose="02020603050405020304" pitchFamily="18" charset="0"/>
                <a:cs typeface="Times New Roman" panose="02020603050405020304" pitchFamily="18" charset="0"/>
              </a:rPr>
              <a:t>Brazil (BRA): 35.7%</a:t>
            </a:r>
          </a:p>
          <a:p>
            <a:endParaRPr lang="en-US" sz="2500" dirty="0">
              <a:latin typeface="Times New Roman" panose="02020603050405020304" pitchFamily="18" charset="0"/>
              <a:cs typeface="Times New Roman" panose="02020603050405020304" pitchFamily="18" charset="0"/>
            </a:endParaRPr>
          </a:p>
        </p:txBody>
      </p:sp>
      <p:sp>
        <p:nvSpPr>
          <p:cNvPr id="21" name="TextBox 20"/>
          <p:cNvSpPr txBox="1"/>
          <p:nvPr/>
        </p:nvSpPr>
        <p:spPr>
          <a:xfrm>
            <a:off x="1" y="1441515"/>
            <a:ext cx="18288000" cy="553998"/>
          </a:xfrm>
          <a:prstGeom prst="rect">
            <a:avLst/>
          </a:prstGeom>
          <a:ln>
            <a:solidFill>
              <a:srgbClr val="CCEC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US" sz="3000" b="1" dirty="0" smtClean="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Top 10 </a:t>
            </a:r>
            <a:r>
              <a:rPr lang="en-US" sz="3000" b="1" dirty="0" err="1" smtClean="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Quốc</a:t>
            </a:r>
            <a:r>
              <a:rPr lang="en-US" sz="3000" b="1" dirty="0" smtClean="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3000" b="1" dirty="0" err="1" smtClean="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Gia</a:t>
            </a:r>
            <a:r>
              <a:rPr lang="en-US" sz="3000" b="1" dirty="0" smtClean="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3000" b="1" dirty="0" err="1" smtClean="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Có</a:t>
            </a:r>
            <a:r>
              <a:rPr lang="en-US" sz="3000" b="1" dirty="0" smtClean="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3000" b="1" dirty="0" err="1" smtClean="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Tỷ</a:t>
            </a:r>
            <a:r>
              <a:rPr lang="en-US" sz="3000" b="1" dirty="0" smtClean="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3000" b="1" dirty="0" err="1" smtClean="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Lệ</a:t>
            </a:r>
            <a:r>
              <a:rPr lang="en-US" sz="3000" b="1" dirty="0" smtClean="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3000" b="1" dirty="0" err="1" smtClean="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Hủy</a:t>
            </a:r>
            <a:r>
              <a:rPr lang="en-US" sz="3000" b="1" dirty="0" smtClean="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3000" b="1" dirty="0" err="1" smtClean="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Phòng</a:t>
            </a:r>
            <a:r>
              <a:rPr lang="en-US" sz="3000" b="1" dirty="0" smtClean="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Cao </a:t>
            </a:r>
            <a:r>
              <a:rPr lang="en-US" sz="3000" b="1" dirty="0" err="1" smtClean="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Nhất</a:t>
            </a:r>
            <a:endParaRPr lang="en-US" sz="3000" b="1"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9786283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F15FB4-581B-7C47-D48D-01E935B541FB}"/>
            </a:ext>
          </a:extLst>
        </p:cNvPr>
        <p:cNvGrpSpPr/>
        <p:nvPr/>
      </p:nvGrpSpPr>
      <p:grpSpPr>
        <a:xfrm>
          <a:off x="0" y="0"/>
          <a:ext cx="0" cy="0"/>
          <a:chOff x="0" y="0"/>
          <a:chExt cx="0" cy="0"/>
        </a:xfrm>
      </p:grpSpPr>
      <p:sp>
        <p:nvSpPr>
          <p:cNvPr id="8" name="Freeform 3">
            <a:extLst>
              <a:ext uri="{FF2B5EF4-FFF2-40B4-BE49-F238E27FC236}">
                <a16:creationId xmlns:a16="http://schemas.microsoft.com/office/drawing/2014/main" id="{FECD59D6-1C6E-6477-9D95-DB86A67C028F}"/>
              </a:ext>
            </a:extLst>
          </p:cNvPr>
          <p:cNvSpPr/>
          <p:nvPr/>
        </p:nvSpPr>
        <p:spPr>
          <a:xfrm>
            <a:off x="0" y="-22860"/>
            <a:ext cx="18463312" cy="1464375"/>
          </a:xfrm>
          <a:custGeom>
            <a:avLst/>
            <a:gdLst/>
            <a:ahLst/>
            <a:cxnLst/>
            <a:rect l="l" t="t" r="r" b="b"/>
            <a:pathLst>
              <a:path w="2408296" h="2709333">
                <a:moveTo>
                  <a:pt x="0" y="0"/>
                </a:moveTo>
                <a:lnTo>
                  <a:pt x="2408296" y="0"/>
                </a:lnTo>
                <a:lnTo>
                  <a:pt x="2408296" y="2709333"/>
                </a:lnTo>
                <a:lnTo>
                  <a:pt x="0" y="2709333"/>
                </a:lnTo>
                <a:close/>
              </a:path>
            </a:pathLst>
          </a:custGeom>
          <a:solidFill>
            <a:schemeClr val="accent1">
              <a:lumMod val="20000"/>
              <a:lumOff val="80000"/>
            </a:schemeClr>
          </a:solidFill>
        </p:spPr>
        <p:txBody>
          <a:bodyPr/>
          <a:lstStyle/>
          <a:p>
            <a:pPr algn="ctr">
              <a:lnSpc>
                <a:spcPts val="11079"/>
              </a:lnSpc>
            </a:pPr>
            <a:r>
              <a:rPr lang="en-US" sz="7100" dirty="0" smtClean="0">
                <a:solidFill>
                  <a:srgbClr val="405D72"/>
                </a:solidFill>
                <a:latin typeface="Anton"/>
                <a:ea typeface="Anton"/>
                <a:cs typeface="Anton"/>
                <a:sym typeface="Anton"/>
              </a:rPr>
              <a:t>EDA</a:t>
            </a:r>
            <a:endParaRPr lang="en-US" sz="7100" dirty="0">
              <a:solidFill>
                <a:srgbClr val="405D72"/>
              </a:solidFill>
              <a:latin typeface="Anton"/>
              <a:ea typeface="Anton"/>
              <a:cs typeface="Anton"/>
              <a:sym typeface="Anton"/>
            </a:endParaRPr>
          </a:p>
        </p:txBody>
      </p:sp>
      <p:pic>
        <p:nvPicPr>
          <p:cNvPr id="2" name="Picture 1"/>
          <p:cNvPicPr>
            <a:picLocks noChangeAspect="1"/>
          </p:cNvPicPr>
          <p:nvPr/>
        </p:nvPicPr>
        <p:blipFill>
          <a:blip r:embed="rId3"/>
          <a:stretch>
            <a:fillRect/>
          </a:stretch>
        </p:blipFill>
        <p:spPr>
          <a:xfrm>
            <a:off x="30480" y="5943600"/>
            <a:ext cx="7604762" cy="4305300"/>
          </a:xfrm>
          <a:prstGeom prst="rect">
            <a:avLst/>
          </a:prstGeom>
        </p:spPr>
      </p:pic>
      <p:pic>
        <p:nvPicPr>
          <p:cNvPr id="5" name="Picture 4"/>
          <p:cNvPicPr>
            <a:picLocks noChangeAspect="1"/>
          </p:cNvPicPr>
          <p:nvPr/>
        </p:nvPicPr>
        <p:blipFill>
          <a:blip r:embed="rId4"/>
          <a:stretch>
            <a:fillRect/>
          </a:stretch>
        </p:blipFill>
        <p:spPr>
          <a:xfrm>
            <a:off x="45721" y="2176579"/>
            <a:ext cx="7589521" cy="3639294"/>
          </a:xfrm>
          <a:prstGeom prst="rect">
            <a:avLst/>
          </a:prstGeom>
        </p:spPr>
      </p:pic>
      <p:sp>
        <p:nvSpPr>
          <p:cNvPr id="6" name="TextBox 5"/>
          <p:cNvSpPr txBox="1"/>
          <p:nvPr/>
        </p:nvSpPr>
        <p:spPr>
          <a:xfrm>
            <a:off x="8077200" y="2552700"/>
            <a:ext cx="10210800" cy="5863144"/>
          </a:xfrm>
          <a:prstGeom prst="rect">
            <a:avLst/>
          </a:prstGeom>
          <a:noFill/>
        </p:spPr>
        <p:txBody>
          <a:bodyPr wrap="square" rtlCol="0">
            <a:spAutoFit/>
          </a:bodyPr>
          <a:lstStyle/>
          <a:p>
            <a:r>
              <a:rPr lang="en-US" sz="2500" dirty="0" err="1" smtClean="0">
                <a:latin typeface="Times New Roman" panose="02020603050405020304" pitchFamily="18" charset="0"/>
                <a:cs typeface="Times New Roman" panose="02020603050405020304" pitchFamily="18" charset="0"/>
              </a:rPr>
              <a:t>Trong</a:t>
            </a:r>
            <a:r>
              <a:rPr lang="en-US" sz="2500" dirty="0" smtClean="0">
                <a:latin typeface="Times New Roman" panose="02020603050405020304" pitchFamily="18" charset="0"/>
                <a:cs typeface="Times New Roman" panose="02020603050405020304" pitchFamily="18" charset="0"/>
              </a:rPr>
              <a:t> </a:t>
            </a:r>
            <a:r>
              <a:rPr lang="en-US" sz="2500" dirty="0" err="1" smtClean="0">
                <a:latin typeface="Times New Roman" panose="02020603050405020304" pitchFamily="18" charset="0"/>
                <a:cs typeface="Times New Roman" panose="02020603050405020304" pitchFamily="18" charset="0"/>
              </a:rPr>
              <a:t>bảng</a:t>
            </a:r>
            <a:r>
              <a:rPr lang="en-US" sz="2500" dirty="0" smtClean="0">
                <a:latin typeface="Times New Roman" panose="02020603050405020304" pitchFamily="18" charset="0"/>
                <a:cs typeface="Times New Roman" panose="02020603050405020304" pitchFamily="18" charset="0"/>
              </a:rPr>
              <a:t> </a:t>
            </a:r>
            <a:r>
              <a:rPr lang="en-US" sz="2500" dirty="0" err="1" smtClean="0">
                <a:latin typeface="Times New Roman" panose="02020603050405020304" pitchFamily="18" charset="0"/>
                <a:cs typeface="Times New Roman" panose="02020603050405020304" pitchFamily="18" charset="0"/>
              </a:rPr>
              <a:t>trên</a:t>
            </a:r>
            <a:r>
              <a:rPr lang="en-US" sz="2500" dirty="0" smtClean="0">
                <a:latin typeface="Times New Roman" panose="02020603050405020304" pitchFamily="18" charset="0"/>
                <a:cs typeface="Times New Roman" panose="02020603050405020304" pitchFamily="18" charset="0"/>
              </a:rPr>
              <a:t> ta </a:t>
            </a:r>
            <a:r>
              <a:rPr lang="en-US" sz="2500" dirty="0" err="1" smtClean="0">
                <a:latin typeface="Times New Roman" panose="02020603050405020304" pitchFamily="18" charset="0"/>
                <a:cs typeface="Times New Roman" panose="02020603050405020304" pitchFamily="18" charset="0"/>
              </a:rPr>
              <a:t>thấy</a:t>
            </a:r>
            <a:r>
              <a:rPr lang="en-US" sz="2500" dirty="0" smtClean="0">
                <a:latin typeface="Times New Roman" panose="02020603050405020304" pitchFamily="18" charset="0"/>
                <a:cs typeface="Times New Roman" panose="02020603050405020304" pitchFamily="18" charset="0"/>
              </a:rPr>
              <a:t> </a:t>
            </a:r>
            <a:r>
              <a:rPr lang="en-US" sz="2500" dirty="0" err="1" smtClean="0">
                <a:latin typeface="Times New Roman" panose="02020603050405020304" pitchFamily="18" charset="0"/>
                <a:cs typeface="Times New Roman" panose="02020603050405020304" pitchFamily="18" charset="0"/>
              </a:rPr>
              <a:t>Bồ</a:t>
            </a:r>
            <a:r>
              <a:rPr lang="en-US" sz="2500" dirty="0" smtClean="0">
                <a:latin typeface="Times New Roman" panose="02020603050405020304" pitchFamily="18" charset="0"/>
                <a:cs typeface="Times New Roman" panose="02020603050405020304" pitchFamily="18" charset="0"/>
              </a:rPr>
              <a:t> </a:t>
            </a:r>
            <a:r>
              <a:rPr lang="en-US" sz="2500" dirty="0" err="1" smtClean="0">
                <a:latin typeface="Times New Roman" panose="02020603050405020304" pitchFamily="18" charset="0"/>
                <a:cs typeface="Times New Roman" panose="02020603050405020304" pitchFamily="18" charset="0"/>
              </a:rPr>
              <a:t>Đào</a:t>
            </a:r>
            <a:r>
              <a:rPr lang="en-US" sz="2500" dirty="0" smtClean="0">
                <a:latin typeface="Times New Roman" panose="02020603050405020304" pitchFamily="18" charset="0"/>
                <a:cs typeface="Times New Roman" panose="02020603050405020304" pitchFamily="18" charset="0"/>
              </a:rPr>
              <a:t> </a:t>
            </a:r>
            <a:r>
              <a:rPr lang="en-US" sz="2500" dirty="0" err="1" smtClean="0">
                <a:latin typeface="Times New Roman" panose="02020603050405020304" pitchFamily="18" charset="0"/>
                <a:cs typeface="Times New Roman" panose="02020603050405020304" pitchFamily="18" charset="0"/>
              </a:rPr>
              <a:t>Nha</a:t>
            </a:r>
            <a:r>
              <a:rPr lang="en-US" sz="2500" dirty="0" smtClean="0">
                <a:latin typeface="Times New Roman" panose="02020603050405020304" pitchFamily="18" charset="0"/>
                <a:cs typeface="Times New Roman" panose="02020603050405020304" pitchFamily="18" charset="0"/>
              </a:rPr>
              <a:t> (PRT) </a:t>
            </a:r>
            <a:r>
              <a:rPr lang="en-US" sz="2500" dirty="0" err="1" smtClean="0">
                <a:latin typeface="Times New Roman" panose="02020603050405020304" pitchFamily="18" charset="0"/>
                <a:cs typeface="Times New Roman" panose="02020603050405020304" pitchFamily="18" charset="0"/>
              </a:rPr>
              <a:t>đứng</a:t>
            </a:r>
            <a:r>
              <a:rPr lang="en-US" sz="2500" dirty="0" smtClean="0">
                <a:latin typeface="Times New Roman" panose="02020603050405020304" pitchFamily="18" charset="0"/>
                <a:cs typeface="Times New Roman" panose="02020603050405020304" pitchFamily="18" charset="0"/>
              </a:rPr>
              <a:t> </a:t>
            </a:r>
            <a:r>
              <a:rPr lang="en-US" sz="2500" dirty="0" err="1" smtClean="0">
                <a:latin typeface="Times New Roman" panose="02020603050405020304" pitchFamily="18" charset="0"/>
                <a:cs typeface="Times New Roman" panose="02020603050405020304" pitchFamily="18" charset="0"/>
              </a:rPr>
              <a:t>đầu</a:t>
            </a:r>
            <a:r>
              <a:rPr lang="en-US" sz="2500" dirty="0" smtClean="0">
                <a:latin typeface="Times New Roman" panose="02020603050405020304" pitchFamily="18" charset="0"/>
                <a:cs typeface="Times New Roman" panose="02020603050405020304" pitchFamily="18" charset="0"/>
              </a:rPr>
              <a:t> </a:t>
            </a:r>
            <a:r>
              <a:rPr lang="en-US" sz="2500" dirty="0" err="1" smtClean="0">
                <a:latin typeface="Times New Roman" panose="02020603050405020304" pitchFamily="18" charset="0"/>
                <a:cs typeface="Times New Roman" panose="02020603050405020304" pitchFamily="18" charset="0"/>
              </a:rPr>
              <a:t>với</a:t>
            </a:r>
            <a:r>
              <a:rPr lang="en-US" sz="2500" dirty="0" smtClean="0">
                <a:latin typeface="Times New Roman" panose="02020603050405020304" pitchFamily="18" charset="0"/>
                <a:cs typeface="Times New Roman" panose="02020603050405020304" pitchFamily="18" charset="0"/>
              </a:rPr>
              <a:t> 8689 </a:t>
            </a:r>
            <a:r>
              <a:rPr lang="en-US" sz="2500" dirty="0" err="1" smtClean="0">
                <a:latin typeface="Times New Roman" panose="02020603050405020304" pitchFamily="18" charset="0"/>
                <a:cs typeface="Times New Roman" panose="02020603050405020304" pitchFamily="18" charset="0"/>
              </a:rPr>
              <a:t>lượt</a:t>
            </a:r>
            <a:r>
              <a:rPr lang="en-US" sz="2500" dirty="0" smtClean="0">
                <a:latin typeface="Times New Roman" panose="02020603050405020304" pitchFamily="18" charset="0"/>
                <a:cs typeface="Times New Roman" panose="02020603050405020304" pitchFamily="18" charset="0"/>
              </a:rPr>
              <a:t> </a:t>
            </a:r>
            <a:r>
              <a:rPr lang="en-US" sz="2500" dirty="0" err="1" smtClean="0">
                <a:latin typeface="Times New Roman" panose="02020603050405020304" pitchFamily="18" charset="0"/>
                <a:cs typeface="Times New Roman" panose="02020603050405020304" pitchFamily="18" charset="0"/>
              </a:rPr>
              <a:t>hủy</a:t>
            </a:r>
            <a:r>
              <a:rPr lang="en-US" sz="2500" dirty="0" smtClean="0">
                <a:latin typeface="Times New Roman" panose="02020603050405020304" pitchFamily="18" charset="0"/>
                <a:cs typeface="Times New Roman" panose="02020603050405020304" pitchFamily="18" charset="0"/>
              </a:rPr>
              <a:t> (</a:t>
            </a:r>
            <a:r>
              <a:rPr lang="en-US" sz="2500" dirty="0" err="1" smtClean="0">
                <a:latin typeface="Times New Roman" panose="02020603050405020304" pitchFamily="18" charset="0"/>
                <a:cs typeface="Times New Roman" panose="02020603050405020304" pitchFamily="18" charset="0"/>
              </a:rPr>
              <a:t>chiếm</a:t>
            </a:r>
            <a:r>
              <a:rPr lang="en-US" sz="2500" dirty="0" smtClean="0">
                <a:latin typeface="Times New Roman" panose="02020603050405020304" pitchFamily="18" charset="0"/>
                <a:cs typeface="Times New Roman" panose="02020603050405020304" pitchFamily="18" charset="0"/>
              </a:rPr>
              <a:t> 35.56% </a:t>
            </a:r>
            <a:r>
              <a:rPr lang="en-US" sz="2500" dirty="0" err="1" smtClean="0">
                <a:latin typeface="Times New Roman" panose="02020603050405020304" pitchFamily="18" charset="0"/>
                <a:cs typeface="Times New Roman" panose="02020603050405020304" pitchFamily="18" charset="0"/>
              </a:rPr>
              <a:t>tổng</a:t>
            </a:r>
            <a:r>
              <a:rPr lang="en-US" sz="2500" dirty="0" smtClean="0">
                <a:latin typeface="Times New Roman" panose="02020603050405020304" pitchFamily="18" charset="0"/>
                <a:cs typeface="Times New Roman" panose="02020603050405020304" pitchFamily="18" charset="0"/>
              </a:rPr>
              <a:t> </a:t>
            </a:r>
            <a:r>
              <a:rPr lang="en-US" sz="2500" dirty="0" err="1" smtClean="0">
                <a:latin typeface="Times New Roman" panose="02020603050405020304" pitchFamily="18" charset="0"/>
                <a:cs typeface="Times New Roman" panose="02020603050405020304" pitchFamily="18" charset="0"/>
              </a:rPr>
              <a:t>số</a:t>
            </a:r>
            <a:r>
              <a:rPr lang="en-US" sz="2500" dirty="0" smtClean="0">
                <a:latin typeface="Times New Roman" panose="02020603050405020304" pitchFamily="18" charset="0"/>
                <a:cs typeface="Times New Roman" panose="02020603050405020304" pitchFamily="18" charset="0"/>
              </a:rPr>
              <a:t> </a:t>
            </a:r>
            <a:r>
              <a:rPr lang="en-US" sz="2500" dirty="0" err="1" smtClean="0">
                <a:latin typeface="Times New Roman" panose="02020603050405020304" pitchFamily="18" charset="0"/>
                <a:cs typeface="Times New Roman" panose="02020603050405020304" pitchFamily="18" charset="0"/>
              </a:rPr>
              <a:t>đặt</a:t>
            </a:r>
            <a:r>
              <a:rPr lang="en-US" sz="2500" dirty="0" smtClean="0">
                <a:latin typeface="Times New Roman" panose="02020603050405020304" pitchFamily="18" charset="0"/>
                <a:cs typeface="Times New Roman" panose="02020603050405020304" pitchFamily="18" charset="0"/>
              </a:rPr>
              <a:t> </a:t>
            </a:r>
            <a:r>
              <a:rPr lang="en-US" sz="2500" dirty="0" err="1" smtClean="0">
                <a:latin typeface="Times New Roman" panose="02020603050405020304" pitchFamily="18" charset="0"/>
                <a:cs typeface="Times New Roman" panose="02020603050405020304" pitchFamily="18" charset="0"/>
              </a:rPr>
              <a:t>phòng</a:t>
            </a:r>
            <a:r>
              <a:rPr lang="en-US" sz="2500" dirty="0" smtClean="0">
                <a:latin typeface="Times New Roman" panose="02020603050405020304" pitchFamily="18" charset="0"/>
                <a:cs typeface="Times New Roman" panose="02020603050405020304" pitchFamily="18" charset="0"/>
              </a:rPr>
              <a:t> </a:t>
            </a:r>
            <a:r>
              <a:rPr lang="en-US" sz="2500" dirty="0" err="1" smtClean="0">
                <a:latin typeface="Times New Roman" panose="02020603050405020304" pitchFamily="18" charset="0"/>
                <a:cs typeface="Times New Roman" panose="02020603050405020304" pitchFamily="18" charset="0"/>
              </a:rPr>
              <a:t>của</a:t>
            </a:r>
            <a:r>
              <a:rPr lang="en-US" sz="2500" dirty="0" smtClean="0">
                <a:latin typeface="Times New Roman" panose="02020603050405020304" pitchFamily="18" charset="0"/>
                <a:cs typeface="Times New Roman" panose="02020603050405020304" pitchFamily="18" charset="0"/>
              </a:rPr>
              <a:t> </a:t>
            </a:r>
            <a:r>
              <a:rPr lang="en-US" sz="2500" dirty="0" err="1" smtClean="0">
                <a:latin typeface="Times New Roman" panose="02020603050405020304" pitchFamily="18" charset="0"/>
                <a:cs typeface="Times New Roman" panose="02020603050405020304" pitchFamily="18" charset="0"/>
              </a:rPr>
              <a:t>quốc</a:t>
            </a:r>
            <a:r>
              <a:rPr lang="en-US" sz="2500" dirty="0" smtClean="0">
                <a:latin typeface="Times New Roman" panose="02020603050405020304" pitchFamily="18" charset="0"/>
                <a:cs typeface="Times New Roman" panose="02020603050405020304" pitchFamily="18" charset="0"/>
              </a:rPr>
              <a:t> </a:t>
            </a:r>
            <a:r>
              <a:rPr lang="en-US" sz="2500" dirty="0" err="1" smtClean="0">
                <a:latin typeface="Times New Roman" panose="02020603050405020304" pitchFamily="18" charset="0"/>
                <a:cs typeface="Times New Roman" panose="02020603050405020304" pitchFamily="18" charset="0"/>
              </a:rPr>
              <a:t>gia</a:t>
            </a:r>
            <a:r>
              <a:rPr lang="en-US" sz="2500" dirty="0" smtClean="0">
                <a:latin typeface="Times New Roman" panose="02020603050405020304" pitchFamily="18" charset="0"/>
                <a:cs typeface="Times New Roman" panose="02020603050405020304" pitchFamily="18" charset="0"/>
              </a:rPr>
              <a:t> </a:t>
            </a:r>
            <a:r>
              <a:rPr lang="en-US" sz="2500" dirty="0" err="1" smtClean="0">
                <a:latin typeface="Times New Roman" panose="02020603050405020304" pitchFamily="18" charset="0"/>
                <a:cs typeface="Times New Roman" panose="02020603050405020304" pitchFamily="18" charset="0"/>
              </a:rPr>
              <a:t>này</a:t>
            </a:r>
            <a:r>
              <a:rPr lang="en-US" sz="2500" dirty="0" smtClean="0">
                <a:latin typeface="Times New Roman" panose="02020603050405020304" pitchFamily="18" charset="0"/>
                <a:cs typeface="Times New Roman" panose="02020603050405020304" pitchFamily="18" charset="0"/>
              </a:rPr>
              <a:t>). </a:t>
            </a:r>
            <a:r>
              <a:rPr lang="en-US" sz="2500" dirty="0" err="1" smtClean="0">
                <a:latin typeface="Times New Roman" panose="02020603050405020304" pitchFamily="18" charset="0"/>
                <a:cs typeface="Times New Roman" panose="02020603050405020304" pitchFamily="18" charset="0"/>
              </a:rPr>
              <a:t>Cũng</a:t>
            </a:r>
            <a:r>
              <a:rPr lang="en-US" sz="2500" dirty="0" smtClean="0">
                <a:latin typeface="Times New Roman" panose="02020603050405020304" pitchFamily="18" charset="0"/>
                <a:cs typeface="Times New Roman" panose="02020603050405020304" pitchFamily="18" charset="0"/>
              </a:rPr>
              <a:t> </a:t>
            </a:r>
            <a:r>
              <a:rPr lang="en-US" sz="2500" dirty="0" err="1" smtClean="0">
                <a:latin typeface="Times New Roman" panose="02020603050405020304" pitchFamily="18" charset="0"/>
                <a:cs typeface="Times New Roman" panose="02020603050405020304" pitchFamily="18" charset="0"/>
              </a:rPr>
              <a:t>dễ</a:t>
            </a:r>
            <a:r>
              <a:rPr lang="en-US" sz="2500" dirty="0" smtClean="0">
                <a:latin typeface="Times New Roman" panose="02020603050405020304" pitchFamily="18" charset="0"/>
                <a:cs typeface="Times New Roman" panose="02020603050405020304" pitchFamily="18" charset="0"/>
              </a:rPr>
              <a:t> </a:t>
            </a:r>
            <a:r>
              <a:rPr lang="en-US" sz="2500" dirty="0" err="1" smtClean="0">
                <a:latin typeface="Times New Roman" panose="02020603050405020304" pitchFamily="18" charset="0"/>
                <a:cs typeface="Times New Roman" panose="02020603050405020304" pitchFamily="18" charset="0"/>
              </a:rPr>
              <a:t>hiểu</a:t>
            </a:r>
            <a:r>
              <a:rPr lang="en-US" sz="2500" dirty="0" smtClean="0">
                <a:latin typeface="Times New Roman" panose="02020603050405020304" pitchFamily="18" charset="0"/>
                <a:cs typeface="Times New Roman" panose="02020603050405020304" pitchFamily="18" charset="0"/>
              </a:rPr>
              <a:t> </a:t>
            </a:r>
            <a:r>
              <a:rPr lang="en-US" sz="2500" dirty="0" err="1" smtClean="0">
                <a:latin typeface="Times New Roman" panose="02020603050405020304" pitchFamily="18" charset="0"/>
                <a:cs typeface="Times New Roman" panose="02020603050405020304" pitchFamily="18" charset="0"/>
              </a:rPr>
              <a:t>vì</a:t>
            </a:r>
            <a:r>
              <a:rPr lang="en-US" sz="2500" dirty="0" smtClean="0">
                <a:latin typeface="Times New Roman" panose="02020603050405020304" pitchFamily="18" charset="0"/>
                <a:cs typeface="Times New Roman" panose="02020603050405020304" pitchFamily="18" charset="0"/>
              </a:rPr>
              <a:t> </a:t>
            </a:r>
            <a:r>
              <a:rPr lang="en-US" sz="2500" dirty="0" err="1" smtClean="0">
                <a:latin typeface="Times New Roman" panose="02020603050405020304" pitchFamily="18" charset="0"/>
                <a:cs typeface="Times New Roman" panose="02020603050405020304" pitchFamily="18" charset="0"/>
              </a:rPr>
              <a:t>đây</a:t>
            </a:r>
            <a:r>
              <a:rPr lang="en-US" sz="2500" dirty="0" smtClean="0">
                <a:latin typeface="Times New Roman" panose="02020603050405020304" pitchFamily="18" charset="0"/>
                <a:cs typeface="Times New Roman" panose="02020603050405020304" pitchFamily="18" charset="0"/>
              </a:rPr>
              <a:t> </a:t>
            </a:r>
            <a:r>
              <a:rPr lang="en-US" sz="2500" dirty="0" err="1" smtClean="0">
                <a:latin typeface="Times New Roman" panose="02020603050405020304" pitchFamily="18" charset="0"/>
                <a:cs typeface="Times New Roman" panose="02020603050405020304" pitchFamily="18" charset="0"/>
              </a:rPr>
              <a:t>là</a:t>
            </a:r>
            <a:r>
              <a:rPr lang="en-US" sz="2500" dirty="0" smtClean="0">
                <a:latin typeface="Times New Roman" panose="02020603050405020304" pitchFamily="18" charset="0"/>
                <a:cs typeface="Times New Roman" panose="02020603050405020304" pitchFamily="18" charset="0"/>
              </a:rPr>
              <a:t> </a:t>
            </a:r>
            <a:r>
              <a:rPr lang="en-US" sz="2500" dirty="0" err="1" smtClean="0">
                <a:latin typeface="Times New Roman" panose="02020603050405020304" pitchFamily="18" charset="0"/>
                <a:cs typeface="Times New Roman" panose="02020603050405020304" pitchFamily="18" charset="0"/>
              </a:rPr>
              <a:t>nước</a:t>
            </a:r>
            <a:r>
              <a:rPr lang="en-US" sz="2500" dirty="0" smtClean="0">
                <a:latin typeface="Times New Roman" panose="02020603050405020304" pitchFamily="18" charset="0"/>
                <a:cs typeface="Times New Roman" panose="02020603050405020304" pitchFamily="18" charset="0"/>
              </a:rPr>
              <a:t> </a:t>
            </a:r>
            <a:r>
              <a:rPr lang="en-US" sz="2500" dirty="0" err="1" smtClean="0">
                <a:latin typeface="Times New Roman" panose="02020603050405020304" pitchFamily="18" charset="0"/>
                <a:cs typeface="Times New Roman" panose="02020603050405020304" pitchFamily="18" charset="0"/>
              </a:rPr>
              <a:t>có</a:t>
            </a:r>
            <a:r>
              <a:rPr lang="en-US" sz="2500" dirty="0" smtClean="0">
                <a:latin typeface="Times New Roman" panose="02020603050405020304" pitchFamily="18" charset="0"/>
                <a:cs typeface="Times New Roman" panose="02020603050405020304" pitchFamily="18" charset="0"/>
              </a:rPr>
              <a:t> </a:t>
            </a:r>
            <a:r>
              <a:rPr lang="en-US" sz="2500" dirty="0" err="1" smtClean="0">
                <a:latin typeface="Times New Roman" panose="02020603050405020304" pitchFamily="18" charset="0"/>
                <a:cs typeface="Times New Roman" panose="02020603050405020304" pitchFamily="18" charset="0"/>
              </a:rPr>
              <a:t>nhiều</a:t>
            </a:r>
            <a:r>
              <a:rPr lang="en-US" sz="2500" dirty="0" smtClean="0">
                <a:latin typeface="Times New Roman" panose="02020603050405020304" pitchFamily="18" charset="0"/>
                <a:cs typeface="Times New Roman" panose="02020603050405020304" pitchFamily="18" charset="0"/>
              </a:rPr>
              <a:t> </a:t>
            </a:r>
            <a:r>
              <a:rPr lang="en-US" sz="2500" dirty="0" err="1" smtClean="0">
                <a:latin typeface="Times New Roman" panose="02020603050405020304" pitchFamily="18" charset="0"/>
                <a:cs typeface="Times New Roman" panose="02020603050405020304" pitchFamily="18" charset="0"/>
              </a:rPr>
              <a:t>khách</a:t>
            </a:r>
            <a:r>
              <a:rPr lang="en-US" sz="2500" dirty="0" smtClean="0">
                <a:latin typeface="Times New Roman" panose="02020603050405020304" pitchFamily="18" charset="0"/>
                <a:cs typeface="Times New Roman" panose="02020603050405020304" pitchFamily="18" charset="0"/>
              </a:rPr>
              <a:t> </a:t>
            </a:r>
            <a:r>
              <a:rPr lang="en-US" sz="2500" dirty="0" err="1" smtClean="0">
                <a:latin typeface="Times New Roman" panose="02020603050405020304" pitchFamily="18" charset="0"/>
                <a:cs typeface="Times New Roman" panose="02020603050405020304" pitchFamily="18" charset="0"/>
              </a:rPr>
              <a:t>đặt</a:t>
            </a:r>
            <a:r>
              <a:rPr lang="en-US" sz="2500" dirty="0" smtClean="0">
                <a:latin typeface="Times New Roman" panose="02020603050405020304" pitchFamily="18" charset="0"/>
                <a:cs typeface="Times New Roman" panose="02020603050405020304" pitchFamily="18" charset="0"/>
              </a:rPr>
              <a:t> </a:t>
            </a:r>
            <a:r>
              <a:rPr lang="en-US" sz="2500" dirty="0" err="1" smtClean="0">
                <a:latin typeface="Times New Roman" panose="02020603050405020304" pitchFamily="18" charset="0"/>
                <a:cs typeface="Times New Roman" panose="02020603050405020304" pitchFamily="18" charset="0"/>
              </a:rPr>
              <a:t>phòng</a:t>
            </a:r>
            <a:r>
              <a:rPr lang="en-US" sz="2500" dirty="0" smtClean="0">
                <a:latin typeface="Times New Roman" panose="02020603050405020304" pitchFamily="18" charset="0"/>
                <a:cs typeface="Times New Roman" panose="02020603050405020304" pitchFamily="18" charset="0"/>
              </a:rPr>
              <a:t> </a:t>
            </a:r>
            <a:r>
              <a:rPr lang="en-US" sz="2500" dirty="0" err="1" smtClean="0">
                <a:latin typeface="Times New Roman" panose="02020603050405020304" pitchFamily="18" charset="0"/>
                <a:cs typeface="Times New Roman" panose="02020603050405020304" pitchFamily="18" charset="0"/>
              </a:rPr>
              <a:t>nhất</a:t>
            </a:r>
            <a:r>
              <a:rPr lang="en-US" sz="2500" dirty="0" smtClean="0">
                <a:latin typeface="Times New Roman" panose="02020603050405020304" pitchFamily="18" charset="0"/>
                <a:cs typeface="Times New Roman" panose="02020603050405020304" pitchFamily="18" charset="0"/>
              </a:rPr>
              <a:t>.</a:t>
            </a:r>
          </a:p>
          <a:p>
            <a:r>
              <a:rPr lang="vi-VN" sz="2500" dirty="0">
                <a:latin typeface="Times New Roman" panose="02020603050405020304" pitchFamily="18" charset="0"/>
                <a:cs typeface="Times New Roman" panose="02020603050405020304" pitchFamily="18" charset="0"/>
              </a:rPr>
              <a:t>Tiếp theo là Vương Quốc Anh (GBR) và Tây Ban Nha (ESP) với lần lượt 1,798 và 1,664 lượt huỷ. Tuy nhiên, tỷ lệ huỷ ở các nước này chỉ khoảng 18–24%, thấp hơn đáng kể so với Bồ Đào Nha hay Ý (ITA – gần 35%).</a:t>
            </a:r>
          </a:p>
          <a:p>
            <a:r>
              <a:rPr lang="vi-VN" sz="2500" dirty="0">
                <a:latin typeface="Times New Roman" panose="02020603050405020304" pitchFamily="18" charset="0"/>
                <a:cs typeface="Times New Roman" panose="02020603050405020304" pitchFamily="18" charset="0"/>
              </a:rPr>
              <a:t>Đáng chú ý, một số quốc gia có số lượng đặt phòng không quá cao nhưng tỷ lệ huỷ lại cao, ví dụ như Trung Quốc (CHN) với 387 lượt huỷ, chiếm hơn 48.44%.</a:t>
            </a:r>
          </a:p>
          <a:p>
            <a:r>
              <a:rPr lang="vi-VN" sz="2500" dirty="0">
                <a:latin typeface="Times New Roman" panose="02020603050405020304" pitchFamily="18" charset="0"/>
                <a:cs typeface="Times New Roman" panose="02020603050405020304" pitchFamily="18" charset="0"/>
              </a:rPr>
              <a:t>Điều này cho thấy khi phân tích huỷ đặt phòng, ta cần xem xét cả số lượng huỷ tuyệt đối lẫn tỷ lệ huỷ, vì hai góc nhìn này mang lại ý nghĩa khác nhau:</a:t>
            </a:r>
          </a:p>
          <a:p>
            <a:r>
              <a:rPr lang="vi-VN" sz="2500" dirty="0">
                <a:latin typeface="Times New Roman" panose="02020603050405020304" pitchFamily="18" charset="0"/>
                <a:cs typeface="Times New Roman" panose="02020603050405020304" pitchFamily="18" charset="0"/>
              </a:rPr>
              <a:t>Số lượng tuyệt đối cao → ảnh hưởng lớn đến hoạt động khách sạn.</a:t>
            </a:r>
          </a:p>
          <a:p>
            <a:r>
              <a:rPr lang="vi-VN" sz="2500" dirty="0">
                <a:latin typeface="Times New Roman" panose="02020603050405020304" pitchFamily="18" charset="0"/>
                <a:cs typeface="Times New Roman" panose="02020603050405020304" pitchFamily="18" charset="0"/>
              </a:rPr>
              <a:t>Tỷ lệ huỷ cao → phản ánh thói quen và hành vi của nhóm khách từ từng quốc gia.</a:t>
            </a:r>
          </a:p>
          <a:p>
            <a:endParaRPr lang="en-US" sz="2500" dirty="0">
              <a:latin typeface="Times New Roman" panose="02020603050405020304" pitchFamily="18" charset="0"/>
              <a:cs typeface="Times New Roman" panose="02020603050405020304" pitchFamily="18" charset="0"/>
            </a:endParaRPr>
          </a:p>
        </p:txBody>
      </p:sp>
      <p:sp>
        <p:nvSpPr>
          <p:cNvPr id="14" name="TextBox 13"/>
          <p:cNvSpPr txBox="1"/>
          <p:nvPr/>
        </p:nvSpPr>
        <p:spPr>
          <a:xfrm>
            <a:off x="1" y="1441515"/>
            <a:ext cx="18288000" cy="553998"/>
          </a:xfrm>
          <a:prstGeom prst="rect">
            <a:avLst/>
          </a:prstGeom>
          <a:ln>
            <a:solidFill>
              <a:srgbClr val="CCEC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US" sz="3000" b="1" dirty="0" smtClean="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Top 10 </a:t>
            </a:r>
            <a:r>
              <a:rPr lang="en-US" sz="3000" b="1" dirty="0" err="1" smtClean="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Quốc</a:t>
            </a:r>
            <a:r>
              <a:rPr lang="en-US" sz="3000" b="1" dirty="0" smtClean="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3000" b="1" dirty="0" err="1" smtClean="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Gia</a:t>
            </a:r>
            <a:r>
              <a:rPr lang="en-US" sz="3000" b="1" dirty="0" smtClean="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3000" b="1" dirty="0" err="1" smtClean="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Có</a:t>
            </a:r>
            <a:r>
              <a:rPr lang="en-US" sz="3000" b="1" dirty="0" smtClean="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3000" b="1" dirty="0" err="1" smtClean="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Số</a:t>
            </a:r>
            <a:r>
              <a:rPr lang="en-US" sz="3000" b="1" dirty="0" smtClean="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3000" b="1" dirty="0" err="1" smtClean="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Lượng</a:t>
            </a:r>
            <a:r>
              <a:rPr lang="en-US" sz="3000" b="1" dirty="0" smtClean="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3000" b="1" dirty="0" err="1" smtClean="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Hủy</a:t>
            </a:r>
            <a:r>
              <a:rPr lang="en-US" sz="3000" b="1" dirty="0" smtClean="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3000" b="1" dirty="0" err="1" smtClean="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Đặt</a:t>
            </a:r>
            <a:r>
              <a:rPr lang="en-US" sz="3000" b="1" dirty="0" smtClean="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3000" b="1" dirty="0" err="1" smtClean="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Phòng</a:t>
            </a:r>
            <a:r>
              <a:rPr lang="en-US" sz="3000" b="1" dirty="0" smtClean="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3000" b="1" dirty="0" err="1" smtClean="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Nhiều</a:t>
            </a:r>
            <a:r>
              <a:rPr lang="en-US" sz="3000" b="1" dirty="0" smtClean="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3000" b="1" dirty="0" err="1" smtClean="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Nhất</a:t>
            </a:r>
            <a:endParaRPr lang="en-US" sz="3000" b="1"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7005560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B7BF09-D155-DE4A-D4C0-9479183264FA}"/>
            </a:ext>
          </a:extLst>
        </p:cNvPr>
        <p:cNvGrpSpPr/>
        <p:nvPr/>
      </p:nvGrpSpPr>
      <p:grpSpPr>
        <a:xfrm>
          <a:off x="0" y="0"/>
          <a:ext cx="0" cy="0"/>
          <a:chOff x="0" y="0"/>
          <a:chExt cx="0" cy="0"/>
        </a:xfrm>
      </p:grpSpPr>
      <p:sp>
        <p:nvSpPr>
          <p:cNvPr id="8" name="Freeform 3">
            <a:extLst>
              <a:ext uri="{FF2B5EF4-FFF2-40B4-BE49-F238E27FC236}">
                <a16:creationId xmlns:a16="http://schemas.microsoft.com/office/drawing/2014/main" id="{FECD59D6-1C6E-6477-9D95-DB86A67C028F}"/>
              </a:ext>
            </a:extLst>
          </p:cNvPr>
          <p:cNvSpPr/>
          <p:nvPr/>
        </p:nvSpPr>
        <p:spPr>
          <a:xfrm>
            <a:off x="0" y="-22860"/>
            <a:ext cx="18288000" cy="2018373"/>
          </a:xfrm>
          <a:custGeom>
            <a:avLst/>
            <a:gdLst/>
            <a:ahLst/>
            <a:cxnLst/>
            <a:rect l="l" t="t" r="r" b="b"/>
            <a:pathLst>
              <a:path w="2408296" h="2709333">
                <a:moveTo>
                  <a:pt x="0" y="0"/>
                </a:moveTo>
                <a:lnTo>
                  <a:pt x="2408296" y="0"/>
                </a:lnTo>
                <a:lnTo>
                  <a:pt x="2408296" y="2709333"/>
                </a:lnTo>
                <a:lnTo>
                  <a:pt x="0" y="2709333"/>
                </a:lnTo>
                <a:close/>
              </a:path>
            </a:pathLst>
          </a:custGeom>
          <a:solidFill>
            <a:schemeClr val="accent1">
              <a:lumMod val="20000"/>
              <a:lumOff val="80000"/>
            </a:schemeClr>
          </a:solidFill>
        </p:spPr>
        <p:txBody>
          <a:bodyPr/>
          <a:lstStyle/>
          <a:p>
            <a:pPr algn="ctr">
              <a:lnSpc>
                <a:spcPts val="11079"/>
              </a:lnSpc>
            </a:pPr>
            <a:r>
              <a:rPr lang="en-US" sz="7100" dirty="0" smtClean="0">
                <a:solidFill>
                  <a:srgbClr val="405D72"/>
                </a:solidFill>
                <a:latin typeface="Anton"/>
                <a:ea typeface="Anton"/>
                <a:cs typeface="Anton"/>
                <a:sym typeface="Anton"/>
              </a:rPr>
              <a:t>EDA</a:t>
            </a:r>
            <a:endParaRPr lang="en-US" sz="7100" dirty="0">
              <a:solidFill>
                <a:srgbClr val="405D72"/>
              </a:solidFill>
              <a:latin typeface="Anton"/>
              <a:ea typeface="Anton"/>
              <a:cs typeface="Anton"/>
              <a:sym typeface="Anton"/>
            </a:endParaRPr>
          </a:p>
        </p:txBody>
      </p:sp>
      <p:pic>
        <p:nvPicPr>
          <p:cNvPr id="2" name="Picture 1"/>
          <p:cNvPicPr>
            <a:picLocks noChangeAspect="1"/>
          </p:cNvPicPr>
          <p:nvPr/>
        </p:nvPicPr>
        <p:blipFill>
          <a:blip r:embed="rId3"/>
          <a:stretch>
            <a:fillRect/>
          </a:stretch>
        </p:blipFill>
        <p:spPr>
          <a:xfrm>
            <a:off x="5471857" y="6821624"/>
            <a:ext cx="5966164" cy="3442516"/>
          </a:xfrm>
          <a:prstGeom prst="rect">
            <a:avLst/>
          </a:prstGeom>
        </p:spPr>
      </p:pic>
      <p:pic>
        <p:nvPicPr>
          <p:cNvPr id="3" name="Picture 2"/>
          <p:cNvPicPr>
            <a:picLocks noChangeAspect="1"/>
          </p:cNvPicPr>
          <p:nvPr/>
        </p:nvPicPr>
        <p:blipFill>
          <a:blip r:embed="rId4"/>
          <a:stretch>
            <a:fillRect/>
          </a:stretch>
        </p:blipFill>
        <p:spPr>
          <a:xfrm>
            <a:off x="0" y="6515100"/>
            <a:ext cx="4261623" cy="3771900"/>
          </a:xfrm>
          <a:prstGeom prst="rect">
            <a:avLst/>
          </a:prstGeom>
        </p:spPr>
      </p:pic>
      <p:pic>
        <p:nvPicPr>
          <p:cNvPr id="4" name="Picture 3"/>
          <p:cNvPicPr>
            <a:picLocks noChangeAspect="1"/>
          </p:cNvPicPr>
          <p:nvPr/>
        </p:nvPicPr>
        <p:blipFill>
          <a:blip r:embed="rId5"/>
          <a:stretch>
            <a:fillRect/>
          </a:stretch>
        </p:blipFill>
        <p:spPr>
          <a:xfrm>
            <a:off x="0" y="1997478"/>
            <a:ext cx="12155818" cy="4517622"/>
          </a:xfrm>
          <a:prstGeom prst="rect">
            <a:avLst/>
          </a:prstGeom>
        </p:spPr>
      </p:pic>
      <p:sp>
        <p:nvSpPr>
          <p:cNvPr id="5" name="TextBox 4"/>
          <p:cNvSpPr txBox="1"/>
          <p:nvPr/>
        </p:nvSpPr>
        <p:spPr>
          <a:xfrm>
            <a:off x="12420600" y="2347741"/>
            <a:ext cx="5700364" cy="7017306"/>
          </a:xfrm>
          <a:prstGeom prst="rect">
            <a:avLst/>
          </a:prstGeom>
          <a:noFill/>
        </p:spPr>
        <p:txBody>
          <a:bodyPr wrap="square" rtlCol="0">
            <a:spAutoFit/>
          </a:bodyPr>
          <a:lstStyle/>
          <a:p>
            <a:r>
              <a:rPr lang="vi-VN" sz="2500" dirty="0">
                <a:latin typeface="+mj-lt"/>
              </a:rPr>
              <a:t>Với Distribution Channel, kênh GDS (20.33%) và TA/TO (30.26%) có tỉ lệ hủy đặt phòng cao nhất, trong khi Direct (14.60%) và Corporate (12.98%) có mức hủy thấp hơn đáng kể.</a:t>
            </a:r>
          </a:p>
          <a:p>
            <a:r>
              <a:rPr lang="vi-VN" sz="2500" dirty="0">
                <a:latin typeface="+mj-lt"/>
              </a:rPr>
              <a:t>Với Market Segment, nhóm khách từ Online TA (34.67%) và Groups (25.63%) có tỉ lệ hủy cao hơn hẳn so với Direct (14.29%) hay Offline TA/TO (14.27%).</a:t>
            </a:r>
          </a:p>
          <a:p>
            <a:r>
              <a:rPr lang="en-US" sz="2500" dirty="0" smtClean="0">
                <a:latin typeface="+mj-lt"/>
              </a:rPr>
              <a:t> </a:t>
            </a:r>
            <a:r>
              <a:rPr lang="vi-VN" sz="2500" dirty="0">
                <a:latin typeface="+mj-lt"/>
              </a:rPr>
              <a:t>Khi so sánh giữa hai khía cạnh, có thể thấy rằng khách hàng đặt qua các kênh trung gian (TA/TO, Online TA, Groups) đều có xu hướng hủy phòng cao hơn, trong khi khách đặt trực tiếp hoặc qua kênh offline lại duy trì tỷ lệ hủy khá thấp. Điều này cho thấy hình thức đặt phòng ảnh hưởng đáng kể đến khả năng hủy đặt.</a:t>
            </a:r>
          </a:p>
          <a:p>
            <a:endParaRPr lang="en-US" sz="2500" dirty="0">
              <a:latin typeface="+mj-lt"/>
              <a:cs typeface="Times New Roman" panose="02020603050405020304" pitchFamily="18" charset="0"/>
            </a:endParaRPr>
          </a:p>
        </p:txBody>
      </p:sp>
      <p:sp>
        <p:nvSpPr>
          <p:cNvPr id="15" name="TextBox 14"/>
          <p:cNvSpPr txBox="1"/>
          <p:nvPr/>
        </p:nvSpPr>
        <p:spPr>
          <a:xfrm>
            <a:off x="1" y="1441515"/>
            <a:ext cx="18288000" cy="553998"/>
          </a:xfrm>
          <a:prstGeom prst="rect">
            <a:avLst/>
          </a:prstGeom>
          <a:ln>
            <a:solidFill>
              <a:srgbClr val="CCEC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US" sz="3000" b="1" dirty="0" smtClean="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Theo </a:t>
            </a:r>
            <a:r>
              <a:rPr lang="en-US" sz="3000" b="1" dirty="0" err="1" smtClean="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Kênh</a:t>
            </a:r>
            <a:r>
              <a:rPr lang="en-US" sz="3000" b="1" dirty="0" smtClean="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3000" b="1" dirty="0" err="1" smtClean="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Phân</a:t>
            </a:r>
            <a:r>
              <a:rPr lang="en-US" sz="3000" b="1" dirty="0" smtClean="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3000" b="1" dirty="0" err="1" smtClean="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Phối</a:t>
            </a:r>
            <a:r>
              <a:rPr lang="en-US" sz="3000" b="1" dirty="0" smtClean="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3000" b="1" dirty="0" err="1" smtClean="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Và</a:t>
            </a:r>
            <a:r>
              <a:rPr lang="en-US" sz="3000" b="1" dirty="0" smtClean="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3000" b="1" dirty="0" err="1" smtClean="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Phân</a:t>
            </a:r>
            <a:r>
              <a:rPr lang="en-US" sz="3000" b="1" dirty="0" smtClean="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3000" b="1" dirty="0" err="1" smtClean="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Khúc</a:t>
            </a:r>
            <a:r>
              <a:rPr lang="en-US" sz="3000" b="1" dirty="0" smtClean="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3000" b="1" dirty="0" err="1" smtClean="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Thị</a:t>
            </a:r>
            <a:r>
              <a:rPr lang="en-US" sz="3000" b="1" dirty="0" smtClean="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3000" b="1" dirty="0" err="1" smtClean="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Trường</a:t>
            </a:r>
            <a:endParaRPr lang="en-US" sz="3000" b="1"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3507171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80F1E8-3074-A133-9AD0-236BAC665040}"/>
            </a:ext>
          </a:extLst>
        </p:cNvPr>
        <p:cNvGrpSpPr/>
        <p:nvPr/>
      </p:nvGrpSpPr>
      <p:grpSpPr>
        <a:xfrm>
          <a:off x="0" y="0"/>
          <a:ext cx="0" cy="0"/>
          <a:chOff x="0" y="0"/>
          <a:chExt cx="0" cy="0"/>
        </a:xfrm>
      </p:grpSpPr>
      <p:sp>
        <p:nvSpPr>
          <p:cNvPr id="7" name="Freeform 3">
            <a:extLst>
              <a:ext uri="{FF2B5EF4-FFF2-40B4-BE49-F238E27FC236}">
                <a16:creationId xmlns:a16="http://schemas.microsoft.com/office/drawing/2014/main" id="{FECD59D6-1C6E-6477-9D95-DB86A67C028F}"/>
              </a:ext>
            </a:extLst>
          </p:cNvPr>
          <p:cNvSpPr/>
          <p:nvPr/>
        </p:nvSpPr>
        <p:spPr>
          <a:xfrm>
            <a:off x="0" y="-22860"/>
            <a:ext cx="18463312" cy="1464375"/>
          </a:xfrm>
          <a:custGeom>
            <a:avLst/>
            <a:gdLst/>
            <a:ahLst/>
            <a:cxnLst/>
            <a:rect l="l" t="t" r="r" b="b"/>
            <a:pathLst>
              <a:path w="2408296" h="2709333">
                <a:moveTo>
                  <a:pt x="0" y="0"/>
                </a:moveTo>
                <a:lnTo>
                  <a:pt x="2408296" y="0"/>
                </a:lnTo>
                <a:lnTo>
                  <a:pt x="2408296" y="2709333"/>
                </a:lnTo>
                <a:lnTo>
                  <a:pt x="0" y="2709333"/>
                </a:lnTo>
                <a:close/>
              </a:path>
            </a:pathLst>
          </a:custGeom>
          <a:solidFill>
            <a:schemeClr val="accent1">
              <a:lumMod val="20000"/>
              <a:lumOff val="80000"/>
            </a:schemeClr>
          </a:solidFill>
        </p:spPr>
        <p:txBody>
          <a:bodyPr/>
          <a:lstStyle/>
          <a:p>
            <a:pPr algn="ctr">
              <a:lnSpc>
                <a:spcPts val="11079"/>
              </a:lnSpc>
            </a:pPr>
            <a:r>
              <a:rPr lang="en-US" sz="7100" dirty="0" smtClean="0">
                <a:solidFill>
                  <a:srgbClr val="405D72"/>
                </a:solidFill>
                <a:latin typeface="Anton"/>
                <a:ea typeface="Anton"/>
                <a:cs typeface="Anton"/>
                <a:sym typeface="Anton"/>
              </a:rPr>
              <a:t>EDA</a:t>
            </a:r>
            <a:endParaRPr lang="en-US" sz="7100" dirty="0">
              <a:solidFill>
                <a:srgbClr val="405D72"/>
              </a:solidFill>
              <a:latin typeface="Anton"/>
              <a:ea typeface="Anton"/>
              <a:cs typeface="Anton"/>
              <a:sym typeface="Anton"/>
            </a:endParaRPr>
          </a:p>
        </p:txBody>
      </p:sp>
      <p:pic>
        <p:nvPicPr>
          <p:cNvPr id="3" name="Picture 2"/>
          <p:cNvPicPr>
            <a:picLocks noChangeAspect="1"/>
          </p:cNvPicPr>
          <p:nvPr/>
        </p:nvPicPr>
        <p:blipFill>
          <a:blip r:embed="rId3"/>
          <a:stretch>
            <a:fillRect/>
          </a:stretch>
        </p:blipFill>
        <p:spPr>
          <a:xfrm>
            <a:off x="152400" y="2400300"/>
            <a:ext cx="9480035" cy="5486400"/>
          </a:xfrm>
          <a:prstGeom prst="rect">
            <a:avLst/>
          </a:prstGeom>
        </p:spPr>
      </p:pic>
      <p:sp>
        <p:nvSpPr>
          <p:cNvPr id="4" name="TextBox 3"/>
          <p:cNvSpPr txBox="1"/>
          <p:nvPr/>
        </p:nvSpPr>
        <p:spPr>
          <a:xfrm>
            <a:off x="10058400" y="3314700"/>
            <a:ext cx="7772400" cy="4324261"/>
          </a:xfrm>
          <a:prstGeom prst="rect">
            <a:avLst/>
          </a:prstGeom>
          <a:noFill/>
        </p:spPr>
        <p:txBody>
          <a:bodyPr wrap="square" rtlCol="0">
            <a:spAutoFit/>
          </a:bodyPr>
          <a:lstStyle/>
          <a:p>
            <a:r>
              <a:rPr lang="vi-VN" sz="2500" dirty="0">
                <a:latin typeface="+mj-lt"/>
              </a:rPr>
              <a:t>Từ biểu đồ, có thể nhận thấy:</a:t>
            </a:r>
          </a:p>
          <a:p>
            <a:r>
              <a:rPr lang="vi-VN" sz="2500" dirty="0">
                <a:latin typeface="+mj-lt"/>
              </a:rPr>
              <a:t>Đặt phòng không hủy thường có Lead Time thấp (tập trung mạnh ở khoảng 0–50 ngày). Nghĩa là khách đặt sát ngày thì khả năng hủy thấp hơn.</a:t>
            </a:r>
          </a:p>
          <a:p>
            <a:r>
              <a:rPr lang="vi-VN" sz="2500" dirty="0">
                <a:latin typeface="+mj-lt"/>
              </a:rPr>
              <a:t>Đặt phòng bị hủy trải dài hơn, đặc biệt tỷ lệ hủy cao ở những booking có Lead Time dài hơn 50 ngày.</a:t>
            </a:r>
          </a:p>
          <a:p>
            <a:r>
              <a:rPr lang="vi-VN" sz="2500" dirty="0">
                <a:latin typeface="+mj-lt"/>
              </a:rPr>
              <a:t>Khi Lead Time càng lớn (đặt từ sớm), xác suất hủy càng tăng, vì khách có nhiều thời gian thay đổi kế hoạch.</a:t>
            </a:r>
          </a:p>
          <a:p>
            <a:r>
              <a:rPr lang="vi-VN" sz="2500" dirty="0">
                <a:latin typeface="+mj-lt"/>
              </a:rPr>
              <a:t>==&gt; Kết luận: Lead Time là một yếu tố quan trọng ảnh hưởng đến khả năng hủy đặt phòng.</a:t>
            </a:r>
          </a:p>
          <a:p>
            <a:endParaRPr lang="en-US" sz="2500" dirty="0">
              <a:latin typeface="+mj-lt"/>
            </a:endParaRPr>
          </a:p>
        </p:txBody>
      </p:sp>
      <p:sp>
        <p:nvSpPr>
          <p:cNvPr id="9" name="TextBox 8"/>
          <p:cNvSpPr txBox="1"/>
          <p:nvPr/>
        </p:nvSpPr>
        <p:spPr>
          <a:xfrm>
            <a:off x="1" y="1441515"/>
            <a:ext cx="18288000" cy="553998"/>
          </a:xfrm>
          <a:prstGeom prst="rect">
            <a:avLst/>
          </a:prstGeom>
          <a:ln>
            <a:solidFill>
              <a:srgbClr val="CCEC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US" sz="3000" b="1" dirty="0" err="1" smtClean="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Ảnh</a:t>
            </a:r>
            <a:r>
              <a:rPr lang="en-US" sz="3000" b="1" dirty="0" smtClean="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3000" b="1" dirty="0" err="1" smtClean="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Hường</a:t>
            </a:r>
            <a:r>
              <a:rPr lang="en-US" sz="3000" b="1" dirty="0" smtClean="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3000" b="1" dirty="0" err="1" smtClean="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Của</a:t>
            </a:r>
            <a:r>
              <a:rPr lang="en-US" sz="3000" b="1" dirty="0" smtClean="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Lead Time</a:t>
            </a:r>
            <a:endParaRPr lang="en-US" sz="3000" b="1"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0491403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9A5859-AC36-3072-AA76-388075B63A40}"/>
            </a:ext>
          </a:extLst>
        </p:cNvPr>
        <p:cNvGrpSpPr/>
        <p:nvPr/>
      </p:nvGrpSpPr>
      <p:grpSpPr>
        <a:xfrm>
          <a:off x="0" y="0"/>
          <a:ext cx="0" cy="0"/>
          <a:chOff x="0" y="0"/>
          <a:chExt cx="0" cy="0"/>
        </a:xfrm>
      </p:grpSpPr>
      <p:sp>
        <p:nvSpPr>
          <p:cNvPr id="6" name="Freeform 3">
            <a:extLst>
              <a:ext uri="{FF2B5EF4-FFF2-40B4-BE49-F238E27FC236}">
                <a16:creationId xmlns:a16="http://schemas.microsoft.com/office/drawing/2014/main" id="{FECD59D6-1C6E-6477-9D95-DB86A67C028F}"/>
              </a:ext>
            </a:extLst>
          </p:cNvPr>
          <p:cNvSpPr/>
          <p:nvPr/>
        </p:nvSpPr>
        <p:spPr>
          <a:xfrm>
            <a:off x="0" y="-22860"/>
            <a:ext cx="18463312" cy="1464375"/>
          </a:xfrm>
          <a:custGeom>
            <a:avLst/>
            <a:gdLst/>
            <a:ahLst/>
            <a:cxnLst/>
            <a:rect l="l" t="t" r="r" b="b"/>
            <a:pathLst>
              <a:path w="2408296" h="2709333">
                <a:moveTo>
                  <a:pt x="0" y="0"/>
                </a:moveTo>
                <a:lnTo>
                  <a:pt x="2408296" y="0"/>
                </a:lnTo>
                <a:lnTo>
                  <a:pt x="2408296" y="2709333"/>
                </a:lnTo>
                <a:lnTo>
                  <a:pt x="0" y="2709333"/>
                </a:lnTo>
                <a:close/>
              </a:path>
            </a:pathLst>
          </a:custGeom>
          <a:solidFill>
            <a:schemeClr val="accent1">
              <a:lumMod val="20000"/>
              <a:lumOff val="80000"/>
            </a:schemeClr>
          </a:solidFill>
        </p:spPr>
        <p:txBody>
          <a:bodyPr/>
          <a:lstStyle/>
          <a:p>
            <a:pPr algn="ctr">
              <a:lnSpc>
                <a:spcPts val="11079"/>
              </a:lnSpc>
            </a:pPr>
            <a:r>
              <a:rPr lang="en-US" sz="7100" dirty="0" smtClean="0">
                <a:solidFill>
                  <a:srgbClr val="405D72"/>
                </a:solidFill>
                <a:latin typeface="Anton"/>
                <a:ea typeface="Anton"/>
                <a:cs typeface="Anton"/>
                <a:sym typeface="Anton"/>
              </a:rPr>
              <a:t>EDA</a:t>
            </a:r>
            <a:endParaRPr lang="en-US" sz="7100" dirty="0">
              <a:solidFill>
                <a:srgbClr val="405D72"/>
              </a:solidFill>
              <a:latin typeface="Anton"/>
              <a:ea typeface="Anton"/>
              <a:cs typeface="Anton"/>
              <a:sym typeface="Anton"/>
            </a:endParaRPr>
          </a:p>
        </p:txBody>
      </p:sp>
      <p:pic>
        <p:nvPicPr>
          <p:cNvPr id="2" name="Picture 1"/>
          <p:cNvPicPr>
            <a:picLocks noChangeAspect="1"/>
          </p:cNvPicPr>
          <p:nvPr/>
        </p:nvPicPr>
        <p:blipFill>
          <a:blip r:embed="rId3"/>
          <a:stretch>
            <a:fillRect/>
          </a:stretch>
        </p:blipFill>
        <p:spPr>
          <a:xfrm>
            <a:off x="0" y="2247900"/>
            <a:ext cx="12960519" cy="7086600"/>
          </a:xfrm>
          <a:prstGeom prst="rect">
            <a:avLst/>
          </a:prstGeom>
        </p:spPr>
      </p:pic>
      <p:sp>
        <p:nvSpPr>
          <p:cNvPr id="4" name="TextBox 3"/>
          <p:cNvSpPr txBox="1"/>
          <p:nvPr/>
        </p:nvSpPr>
        <p:spPr>
          <a:xfrm>
            <a:off x="13258800" y="3238500"/>
            <a:ext cx="4724400" cy="5093702"/>
          </a:xfrm>
          <a:prstGeom prst="rect">
            <a:avLst/>
          </a:prstGeom>
          <a:noFill/>
        </p:spPr>
        <p:txBody>
          <a:bodyPr wrap="square" rtlCol="0">
            <a:spAutoFit/>
          </a:bodyPr>
          <a:lstStyle/>
          <a:p>
            <a:r>
              <a:rPr lang="vi-VN" sz="2500" dirty="0">
                <a:latin typeface="+mj-lt"/>
              </a:rPr>
              <a:t>Đường phân phối giữa hai nhóm (hủy và không hủy) khá tương đồng, tập trung chủ yếu ở mức giá phòng từ 50 đến 150.</a:t>
            </a:r>
          </a:p>
          <a:p>
            <a:r>
              <a:rPr lang="vi-VN" sz="2500" dirty="0">
                <a:latin typeface="+mj-lt"/>
              </a:rPr>
              <a:t>Tuy nhiên, ở khoảng ADR cao hơn (trên 150), tỷ lệ hủy có xu hướng nhỉnh hơn một chút so với nhóm không hủy.</a:t>
            </a:r>
          </a:p>
          <a:p>
            <a:r>
              <a:rPr lang="vi-VN" sz="2500" dirty="0">
                <a:latin typeface="+mj-lt"/>
              </a:rPr>
              <a:t>Điều này gợi ý rằng giá phòng cao có thể làm tăng rủi ro khách hủy đặt phòng, nhưng mức độ ảnh hưởng không quá lớn.</a:t>
            </a:r>
          </a:p>
          <a:p>
            <a:endParaRPr lang="en-US" sz="2500" dirty="0">
              <a:latin typeface="+mj-lt"/>
            </a:endParaRPr>
          </a:p>
        </p:txBody>
      </p:sp>
      <p:sp>
        <p:nvSpPr>
          <p:cNvPr id="9" name="TextBox 8"/>
          <p:cNvSpPr txBox="1"/>
          <p:nvPr/>
        </p:nvSpPr>
        <p:spPr>
          <a:xfrm>
            <a:off x="1" y="1441515"/>
            <a:ext cx="18288000" cy="553998"/>
          </a:xfrm>
          <a:prstGeom prst="rect">
            <a:avLst/>
          </a:prstGeom>
          <a:ln>
            <a:solidFill>
              <a:srgbClr val="CCEC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US" sz="3000" b="1" dirty="0" err="1" smtClean="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Ảnh</a:t>
            </a:r>
            <a:r>
              <a:rPr lang="en-US" sz="3000" b="1" dirty="0" smtClean="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3000" b="1" dirty="0" err="1" smtClean="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Hưởng</a:t>
            </a:r>
            <a:r>
              <a:rPr lang="en-US" sz="3000" b="1" dirty="0" smtClean="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3000" b="1" dirty="0" err="1" smtClean="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Của</a:t>
            </a:r>
            <a:r>
              <a:rPr lang="en-US" sz="3000" b="1" dirty="0" smtClean="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3000" b="1" dirty="0" err="1" smtClean="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Giá</a:t>
            </a:r>
            <a:r>
              <a:rPr lang="en-US" sz="3000" b="1" dirty="0" smtClean="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3000" b="1" dirty="0" err="1" smtClean="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Phòng</a:t>
            </a:r>
            <a:endParaRPr lang="en-US" sz="3000" b="1"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5498468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DCF2B6-4F43-0486-07DB-53877629A13E}"/>
            </a:ext>
          </a:extLst>
        </p:cNvPr>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0" y="2247900"/>
            <a:ext cx="12309992" cy="6934200"/>
          </a:xfrm>
          <a:prstGeom prst="rect">
            <a:avLst/>
          </a:prstGeom>
        </p:spPr>
      </p:pic>
      <p:sp>
        <p:nvSpPr>
          <p:cNvPr id="8" name="Freeform 3">
            <a:extLst>
              <a:ext uri="{FF2B5EF4-FFF2-40B4-BE49-F238E27FC236}">
                <a16:creationId xmlns:a16="http://schemas.microsoft.com/office/drawing/2014/main" id="{FECD59D6-1C6E-6477-9D95-DB86A67C028F}"/>
              </a:ext>
            </a:extLst>
          </p:cNvPr>
          <p:cNvSpPr/>
          <p:nvPr/>
        </p:nvSpPr>
        <p:spPr>
          <a:xfrm>
            <a:off x="0" y="-22860"/>
            <a:ext cx="18463312" cy="1464375"/>
          </a:xfrm>
          <a:custGeom>
            <a:avLst/>
            <a:gdLst/>
            <a:ahLst/>
            <a:cxnLst/>
            <a:rect l="l" t="t" r="r" b="b"/>
            <a:pathLst>
              <a:path w="2408296" h="2709333">
                <a:moveTo>
                  <a:pt x="0" y="0"/>
                </a:moveTo>
                <a:lnTo>
                  <a:pt x="2408296" y="0"/>
                </a:lnTo>
                <a:lnTo>
                  <a:pt x="2408296" y="2709333"/>
                </a:lnTo>
                <a:lnTo>
                  <a:pt x="0" y="2709333"/>
                </a:lnTo>
                <a:close/>
              </a:path>
            </a:pathLst>
          </a:custGeom>
          <a:solidFill>
            <a:schemeClr val="accent1">
              <a:lumMod val="20000"/>
              <a:lumOff val="80000"/>
            </a:schemeClr>
          </a:solidFill>
        </p:spPr>
        <p:txBody>
          <a:bodyPr/>
          <a:lstStyle/>
          <a:p>
            <a:pPr algn="ctr">
              <a:lnSpc>
                <a:spcPts val="11079"/>
              </a:lnSpc>
            </a:pPr>
            <a:r>
              <a:rPr lang="en-US" sz="7100" dirty="0" smtClean="0">
                <a:solidFill>
                  <a:srgbClr val="405D72"/>
                </a:solidFill>
                <a:latin typeface="Anton"/>
                <a:ea typeface="Anton"/>
                <a:cs typeface="Anton"/>
                <a:sym typeface="Anton"/>
              </a:rPr>
              <a:t>EDA</a:t>
            </a:r>
            <a:endParaRPr lang="en-US" sz="7100" dirty="0">
              <a:solidFill>
                <a:srgbClr val="405D72"/>
              </a:solidFill>
              <a:latin typeface="Anton"/>
              <a:ea typeface="Anton"/>
              <a:cs typeface="Anton"/>
              <a:sym typeface="Anton"/>
            </a:endParaRPr>
          </a:p>
        </p:txBody>
      </p:sp>
      <p:sp>
        <p:nvSpPr>
          <p:cNvPr id="6" name="TextBox 5"/>
          <p:cNvSpPr txBox="1"/>
          <p:nvPr/>
        </p:nvSpPr>
        <p:spPr>
          <a:xfrm>
            <a:off x="12801600" y="2781300"/>
            <a:ext cx="5105400" cy="5863144"/>
          </a:xfrm>
          <a:prstGeom prst="rect">
            <a:avLst/>
          </a:prstGeom>
          <a:noFill/>
        </p:spPr>
        <p:txBody>
          <a:bodyPr wrap="square" rtlCol="0">
            <a:spAutoFit/>
          </a:bodyPr>
          <a:lstStyle/>
          <a:p>
            <a:r>
              <a:rPr lang="vi-VN" sz="2500" dirty="0">
                <a:latin typeface="+mj-lt"/>
              </a:rPr>
              <a:t>No Deposit chiếm đa số trong cả hai trạng thái, trong đó số lượng hủy cũng cao nhất. Đây là nhóm có rủi ro hủy đáng kể do không có cam kết tài chính từ khách hàng.</a:t>
            </a:r>
          </a:p>
          <a:p>
            <a:r>
              <a:rPr lang="vi-VN" sz="2500" dirty="0">
                <a:latin typeface="+mj-lt"/>
              </a:rPr>
              <a:t>Non Refund có số lượng đặt ít hơn nhiều, nhưng gần như tất cả các đặt phòng thuộc nhóm này đều bị hủy </a:t>
            </a:r>
            <a:r>
              <a:rPr lang="vi-VN" sz="2500" dirty="0" smtClean="0">
                <a:latin typeface="+mj-lt"/>
              </a:rPr>
              <a:t> </a:t>
            </a:r>
            <a:r>
              <a:rPr lang="vi-VN" sz="2500" dirty="0">
                <a:latin typeface="+mj-lt"/>
              </a:rPr>
              <a:t>cho thấy khách chọn hình thức này thường có động cơ khác (có thể là “giữ chỗ ảo” hoặc sai mục đích).</a:t>
            </a:r>
          </a:p>
          <a:p>
            <a:r>
              <a:rPr lang="vi-VN" sz="2500" dirty="0">
                <a:latin typeface="+mj-lt"/>
              </a:rPr>
              <a:t>Refundable xuất hiện rất ít, tỷ lệ hủy cũng không đáng kể, nhưng do số lượng nhỏ nên chưa đủ cơ sở kết luận.</a:t>
            </a:r>
          </a:p>
          <a:p>
            <a:endParaRPr lang="en-US" sz="2500" dirty="0">
              <a:latin typeface="+mj-lt"/>
            </a:endParaRPr>
          </a:p>
        </p:txBody>
      </p:sp>
      <p:sp>
        <p:nvSpPr>
          <p:cNvPr id="11" name="TextBox 10"/>
          <p:cNvSpPr txBox="1"/>
          <p:nvPr/>
        </p:nvSpPr>
        <p:spPr>
          <a:xfrm>
            <a:off x="1" y="1441515"/>
            <a:ext cx="18288000" cy="553998"/>
          </a:xfrm>
          <a:prstGeom prst="rect">
            <a:avLst/>
          </a:prstGeom>
          <a:ln>
            <a:solidFill>
              <a:srgbClr val="CCEC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US" sz="3000" b="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Theo Desposit_type</a:t>
            </a:r>
            <a:endParaRPr lang="en-US" sz="3000" b="1"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5529921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227B88-0DF9-F56E-FCFD-A19C97C4E85E}"/>
            </a:ext>
          </a:extLst>
        </p:cNvPr>
        <p:cNvGrpSpPr/>
        <p:nvPr/>
      </p:nvGrpSpPr>
      <p:grpSpPr>
        <a:xfrm>
          <a:off x="0" y="0"/>
          <a:ext cx="0" cy="0"/>
          <a:chOff x="0" y="0"/>
          <a:chExt cx="0" cy="0"/>
        </a:xfrm>
      </p:grpSpPr>
      <p:sp>
        <p:nvSpPr>
          <p:cNvPr id="10" name="Freeform 3">
            <a:extLst>
              <a:ext uri="{FF2B5EF4-FFF2-40B4-BE49-F238E27FC236}">
                <a16:creationId xmlns:a16="http://schemas.microsoft.com/office/drawing/2014/main" id="{FECD59D6-1C6E-6477-9D95-DB86A67C028F}"/>
              </a:ext>
            </a:extLst>
          </p:cNvPr>
          <p:cNvSpPr/>
          <p:nvPr/>
        </p:nvSpPr>
        <p:spPr>
          <a:xfrm>
            <a:off x="0" y="-22860"/>
            <a:ext cx="18463312" cy="1464375"/>
          </a:xfrm>
          <a:custGeom>
            <a:avLst/>
            <a:gdLst/>
            <a:ahLst/>
            <a:cxnLst/>
            <a:rect l="l" t="t" r="r" b="b"/>
            <a:pathLst>
              <a:path w="2408296" h="2709333">
                <a:moveTo>
                  <a:pt x="0" y="0"/>
                </a:moveTo>
                <a:lnTo>
                  <a:pt x="2408296" y="0"/>
                </a:lnTo>
                <a:lnTo>
                  <a:pt x="2408296" y="2709333"/>
                </a:lnTo>
                <a:lnTo>
                  <a:pt x="0" y="2709333"/>
                </a:lnTo>
                <a:close/>
              </a:path>
            </a:pathLst>
          </a:custGeom>
          <a:solidFill>
            <a:schemeClr val="accent1">
              <a:lumMod val="20000"/>
              <a:lumOff val="80000"/>
            </a:schemeClr>
          </a:solidFill>
        </p:spPr>
        <p:txBody>
          <a:bodyPr/>
          <a:lstStyle/>
          <a:p>
            <a:pPr algn="ctr">
              <a:lnSpc>
                <a:spcPts val="11079"/>
              </a:lnSpc>
            </a:pPr>
            <a:r>
              <a:rPr lang="en-US" sz="7100" dirty="0" smtClean="0">
                <a:solidFill>
                  <a:srgbClr val="405D72"/>
                </a:solidFill>
                <a:latin typeface="Anton"/>
                <a:ea typeface="Anton"/>
                <a:cs typeface="Anton"/>
                <a:sym typeface="Anton"/>
              </a:rPr>
              <a:t>EDA</a:t>
            </a:r>
            <a:endParaRPr lang="en-US" sz="7100" dirty="0">
              <a:solidFill>
                <a:srgbClr val="405D72"/>
              </a:solidFill>
              <a:latin typeface="Anton"/>
              <a:ea typeface="Anton"/>
              <a:cs typeface="Anton"/>
              <a:sym typeface="Anton"/>
            </a:endParaRPr>
          </a:p>
        </p:txBody>
      </p:sp>
      <p:pic>
        <p:nvPicPr>
          <p:cNvPr id="2" name="Picture 1"/>
          <p:cNvPicPr>
            <a:picLocks noChangeAspect="1"/>
          </p:cNvPicPr>
          <p:nvPr/>
        </p:nvPicPr>
        <p:blipFill>
          <a:blip r:embed="rId3"/>
          <a:stretch>
            <a:fillRect/>
          </a:stretch>
        </p:blipFill>
        <p:spPr>
          <a:xfrm>
            <a:off x="0" y="2171700"/>
            <a:ext cx="12416038" cy="6749985"/>
          </a:xfrm>
          <a:prstGeom prst="rect">
            <a:avLst/>
          </a:prstGeom>
        </p:spPr>
      </p:pic>
      <p:sp>
        <p:nvSpPr>
          <p:cNvPr id="5" name="TextBox 4"/>
          <p:cNvSpPr txBox="1"/>
          <p:nvPr/>
        </p:nvSpPr>
        <p:spPr>
          <a:xfrm flipH="1">
            <a:off x="12416038" y="1995513"/>
            <a:ext cx="5841482" cy="8556188"/>
          </a:xfrm>
          <a:prstGeom prst="rect">
            <a:avLst/>
          </a:prstGeom>
          <a:noFill/>
        </p:spPr>
        <p:txBody>
          <a:bodyPr wrap="square" rtlCol="0">
            <a:spAutoFit/>
          </a:bodyPr>
          <a:lstStyle/>
          <a:p>
            <a:r>
              <a:rPr lang="vi-VN" sz="2500" dirty="0">
                <a:latin typeface="+mj-lt"/>
              </a:rPr>
              <a:t>Tháng 7 và 8 có tỷ lệ hủy phòng cao nhất (trên 30%). Đây thường là mùa du lịch cao điểm mùa hè, khách có thể đặt nhiều nhưng cũng dễ thay đổi kế hoạch.</a:t>
            </a:r>
          </a:p>
          <a:p>
            <a:r>
              <a:rPr lang="vi-VN" sz="2500" dirty="0" smtClean="0">
                <a:latin typeface="+mj-lt"/>
              </a:rPr>
              <a:t>Tháng 4–6 cũng có tỷ lệ hủy khá cao (~29–31%), có thể do giai đoạn lễ hội hoặc nhiều chương trình khuyến mãi, khách đặt trước nhưng không đi.</a:t>
            </a:r>
          </a:p>
          <a:p>
            <a:r>
              <a:rPr lang="vi-VN" sz="2500" dirty="0" smtClean="0">
                <a:latin typeface="+mj-lt"/>
              </a:rPr>
              <a:t>Tháng </a:t>
            </a:r>
            <a:r>
              <a:rPr lang="vi-VN" sz="2500" dirty="0">
                <a:latin typeface="+mj-lt"/>
              </a:rPr>
              <a:t>11 có tỷ lệ hủy thấp nhất (~22%). Đây có thể là giai đoạn thấp điểm, khách nào đặt thì ít có xu hướng hủy.</a:t>
            </a:r>
          </a:p>
          <a:p>
            <a:r>
              <a:rPr lang="vi-VN" sz="2500" dirty="0">
                <a:latin typeface="+mj-lt"/>
              </a:rPr>
              <a:t>Tháng 12 lại tăng trở lại (~27%), có thể do mùa Giáng sinh – năm mới, khách đặt nhiều nhưng thay đổi kế hoạch đột ngột.</a:t>
            </a:r>
          </a:p>
          <a:p>
            <a:r>
              <a:rPr lang="vi-VN" sz="2500" dirty="0">
                <a:latin typeface="+mj-lt"/>
              </a:rPr>
              <a:t>==&gt; Ý nghĩa</a:t>
            </a:r>
          </a:p>
          <a:p>
            <a:r>
              <a:rPr lang="vi-VN" sz="2500" dirty="0">
                <a:latin typeface="+mj-lt"/>
              </a:rPr>
              <a:t>Khách sạn có thể điều chỉnh chính sách đặt/hủy theo mùa:</a:t>
            </a:r>
          </a:p>
          <a:p>
            <a:r>
              <a:rPr lang="vi-VN" sz="2500" dirty="0">
                <a:latin typeface="+mj-lt"/>
              </a:rPr>
              <a:t>Với tháng cao điểm (4–8), nên yêu cầu đặt cọc nhiều hơn hoặc giới hạn free-cancel.</a:t>
            </a:r>
          </a:p>
          <a:p>
            <a:r>
              <a:rPr lang="vi-VN" sz="2500" dirty="0">
                <a:latin typeface="+mj-lt"/>
              </a:rPr>
              <a:t>Với tháng thấp điểm (10–11), có thể nới lỏng chính sách để thu hút thêm khách.</a:t>
            </a:r>
          </a:p>
          <a:p>
            <a:endParaRPr lang="en-US" sz="2500" dirty="0">
              <a:latin typeface="+mj-lt"/>
            </a:endParaRPr>
          </a:p>
        </p:txBody>
      </p:sp>
      <p:sp>
        <p:nvSpPr>
          <p:cNvPr id="12" name="TextBox 11"/>
          <p:cNvSpPr txBox="1"/>
          <p:nvPr/>
        </p:nvSpPr>
        <p:spPr>
          <a:xfrm>
            <a:off x="1" y="1441515"/>
            <a:ext cx="18288000" cy="553998"/>
          </a:xfrm>
          <a:prstGeom prst="rect">
            <a:avLst/>
          </a:prstGeom>
          <a:ln>
            <a:solidFill>
              <a:srgbClr val="CCEC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US" sz="3000" b="1" dirty="0" smtClean="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Theo </a:t>
            </a:r>
            <a:r>
              <a:rPr lang="en-US" sz="3000" b="1" dirty="0" err="1" smtClean="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Tháng</a:t>
            </a:r>
            <a:r>
              <a:rPr lang="en-US" sz="3000" b="1" dirty="0" smtClean="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3000" b="1" dirty="0" err="1" smtClean="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mùa</a:t>
            </a:r>
            <a:r>
              <a:rPr lang="en-US" sz="3000" b="1" dirty="0" smtClean="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3000" b="1" dirty="0" err="1" smtClean="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vụ</a:t>
            </a:r>
            <a:r>
              <a:rPr lang="en-US" sz="3000" b="1" dirty="0" smtClean="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a:t>
            </a:r>
            <a:endParaRPr lang="en-US" sz="3000" b="1"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8788112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1BDCF3-05EF-2E24-0288-98DD5B064ACC}"/>
            </a:ext>
          </a:extLst>
        </p:cNvPr>
        <p:cNvGrpSpPr/>
        <p:nvPr/>
      </p:nvGrpSpPr>
      <p:grpSpPr>
        <a:xfrm>
          <a:off x="0" y="0"/>
          <a:ext cx="0" cy="0"/>
          <a:chOff x="0" y="0"/>
          <a:chExt cx="0" cy="0"/>
        </a:xfrm>
      </p:grpSpPr>
      <p:sp>
        <p:nvSpPr>
          <p:cNvPr id="6" name="Freeform 3">
            <a:extLst>
              <a:ext uri="{FF2B5EF4-FFF2-40B4-BE49-F238E27FC236}">
                <a16:creationId xmlns:a16="http://schemas.microsoft.com/office/drawing/2014/main" id="{FECD59D6-1C6E-6477-9D95-DB86A67C028F}"/>
              </a:ext>
            </a:extLst>
          </p:cNvPr>
          <p:cNvSpPr/>
          <p:nvPr/>
        </p:nvSpPr>
        <p:spPr>
          <a:xfrm>
            <a:off x="0" y="-22860"/>
            <a:ext cx="18463312" cy="1464375"/>
          </a:xfrm>
          <a:custGeom>
            <a:avLst/>
            <a:gdLst/>
            <a:ahLst/>
            <a:cxnLst/>
            <a:rect l="l" t="t" r="r" b="b"/>
            <a:pathLst>
              <a:path w="2408296" h="2709333">
                <a:moveTo>
                  <a:pt x="0" y="0"/>
                </a:moveTo>
                <a:lnTo>
                  <a:pt x="2408296" y="0"/>
                </a:lnTo>
                <a:lnTo>
                  <a:pt x="2408296" y="2709333"/>
                </a:lnTo>
                <a:lnTo>
                  <a:pt x="0" y="2709333"/>
                </a:lnTo>
                <a:close/>
              </a:path>
            </a:pathLst>
          </a:custGeom>
          <a:solidFill>
            <a:schemeClr val="accent1">
              <a:lumMod val="20000"/>
              <a:lumOff val="80000"/>
            </a:schemeClr>
          </a:solidFill>
        </p:spPr>
        <p:txBody>
          <a:bodyPr/>
          <a:lstStyle/>
          <a:p>
            <a:pPr algn="ctr">
              <a:lnSpc>
                <a:spcPts val="11079"/>
              </a:lnSpc>
            </a:pPr>
            <a:r>
              <a:rPr lang="en-US" sz="7100" dirty="0" smtClean="0">
                <a:solidFill>
                  <a:srgbClr val="405D72"/>
                </a:solidFill>
                <a:latin typeface="Anton"/>
                <a:ea typeface="Anton"/>
                <a:cs typeface="Anton"/>
                <a:sym typeface="Anton"/>
              </a:rPr>
              <a:t>Correlation</a:t>
            </a:r>
            <a:endParaRPr lang="en-US" sz="7100" dirty="0">
              <a:solidFill>
                <a:srgbClr val="405D72"/>
              </a:solidFill>
              <a:latin typeface="Anton"/>
              <a:ea typeface="Anton"/>
              <a:cs typeface="Anton"/>
              <a:sym typeface="Anton"/>
            </a:endParaRPr>
          </a:p>
        </p:txBody>
      </p:sp>
      <p:pic>
        <p:nvPicPr>
          <p:cNvPr id="2" name="Picture 1"/>
          <p:cNvPicPr>
            <a:picLocks noChangeAspect="1"/>
          </p:cNvPicPr>
          <p:nvPr/>
        </p:nvPicPr>
        <p:blipFill>
          <a:blip r:embed="rId3"/>
          <a:stretch>
            <a:fillRect/>
          </a:stretch>
        </p:blipFill>
        <p:spPr>
          <a:xfrm>
            <a:off x="228600" y="1866900"/>
            <a:ext cx="11169605" cy="7626285"/>
          </a:xfrm>
          <a:prstGeom prst="rect">
            <a:avLst/>
          </a:prstGeom>
        </p:spPr>
      </p:pic>
      <p:sp>
        <p:nvSpPr>
          <p:cNvPr id="5" name="TextBox 4"/>
          <p:cNvSpPr txBox="1"/>
          <p:nvPr/>
        </p:nvSpPr>
        <p:spPr>
          <a:xfrm>
            <a:off x="11689080" y="3444240"/>
            <a:ext cx="6629400" cy="3939540"/>
          </a:xfrm>
          <a:prstGeom prst="rect">
            <a:avLst/>
          </a:prstGeom>
          <a:noFill/>
        </p:spPr>
        <p:txBody>
          <a:bodyPr wrap="square" rtlCol="0">
            <a:spAutoFit/>
          </a:bodyPr>
          <a:lstStyle/>
          <a:p>
            <a:r>
              <a:rPr lang="vi-VN" sz="2500" dirty="0">
                <a:latin typeface="+mj-lt"/>
              </a:rPr>
              <a:t>Kết quả từ ma trận tương quan</a:t>
            </a:r>
          </a:p>
          <a:p>
            <a:r>
              <a:rPr lang="vi-VN" sz="2500" dirty="0">
                <a:latin typeface="+mj-lt"/>
              </a:rPr>
              <a:t>Lead time ↑ → tỷ lệ hủy ↑ (đặt càng xa ngày nhận phòng, càng dễ hủy)</a:t>
            </a:r>
          </a:p>
          <a:p>
            <a:r>
              <a:rPr lang="vi-VN" sz="2500" dirty="0">
                <a:latin typeface="+mj-lt"/>
              </a:rPr>
              <a:t>Special requests ↑ → tỷ lệ hủy ↓ (nhiều yêu cầu đặc biệt → ít hủy)</a:t>
            </a:r>
          </a:p>
          <a:p>
            <a:r>
              <a:rPr lang="vi-VN" sz="2500" dirty="0">
                <a:latin typeface="+mj-lt"/>
              </a:rPr>
              <a:t>Booking changes ↑ → tỷ lệ hủy ↓ (đã chỉnh sửa booking → gắn bó hơn)</a:t>
            </a:r>
          </a:p>
          <a:p>
            <a:r>
              <a:rPr lang="vi-VN" sz="2500" dirty="0">
                <a:latin typeface="+mj-lt"/>
              </a:rPr>
              <a:t>Repeated guests → ít hủy hơn khách mới</a:t>
            </a:r>
          </a:p>
          <a:p>
            <a:r>
              <a:rPr lang="vi-VN" sz="2500" dirty="0">
                <a:latin typeface="+mj-lt"/>
              </a:rPr>
              <a:t>ADR, số lượng khách → ảnh hưởng không đáng kể</a:t>
            </a:r>
          </a:p>
        </p:txBody>
      </p:sp>
    </p:spTree>
    <p:extLst>
      <p:ext uri="{BB962C8B-B14F-4D97-AF65-F5344CB8AC3E}">
        <p14:creationId xmlns:p14="http://schemas.microsoft.com/office/powerpoint/2010/main" val="243425728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454015" y="0"/>
            <a:ext cx="833985" cy="10287000"/>
            <a:chOff x="0" y="0"/>
            <a:chExt cx="219650" cy="2709333"/>
          </a:xfrm>
        </p:grpSpPr>
        <p:sp>
          <p:nvSpPr>
            <p:cNvPr id="3" name="Freeform 3"/>
            <p:cNvSpPr/>
            <p:nvPr/>
          </p:nvSpPr>
          <p:spPr>
            <a:xfrm>
              <a:off x="0" y="0"/>
              <a:ext cx="219650" cy="2709333"/>
            </a:xfrm>
            <a:custGeom>
              <a:avLst/>
              <a:gdLst/>
              <a:ahLst/>
              <a:cxnLst/>
              <a:rect l="l" t="t" r="r" b="b"/>
              <a:pathLst>
                <a:path w="219650" h="2709333">
                  <a:moveTo>
                    <a:pt x="0" y="0"/>
                  </a:moveTo>
                  <a:lnTo>
                    <a:pt x="219650" y="0"/>
                  </a:lnTo>
                  <a:lnTo>
                    <a:pt x="219650" y="2709333"/>
                  </a:lnTo>
                  <a:lnTo>
                    <a:pt x="0" y="2709333"/>
                  </a:lnTo>
                  <a:close/>
                </a:path>
              </a:pathLst>
            </a:custGeom>
            <a:solidFill>
              <a:srgbClr val="405D72"/>
            </a:solidFill>
          </p:spPr>
          <p:txBody>
            <a:bodyPr/>
            <a:lstStyle/>
            <a:p>
              <a:endParaRPr lang="en-US"/>
            </a:p>
          </p:txBody>
        </p:sp>
        <p:sp>
          <p:nvSpPr>
            <p:cNvPr id="4" name="TextBox 4"/>
            <p:cNvSpPr txBox="1"/>
            <p:nvPr/>
          </p:nvSpPr>
          <p:spPr>
            <a:xfrm>
              <a:off x="0" y="-9525"/>
              <a:ext cx="219650" cy="2718858"/>
            </a:xfrm>
            <a:prstGeom prst="rect">
              <a:avLst/>
            </a:prstGeom>
          </p:spPr>
          <p:txBody>
            <a:bodyPr lIns="50800" tIns="50800" rIns="50800" bIns="50800" rtlCol="0" anchor="ctr"/>
            <a:lstStyle/>
            <a:p>
              <a:pPr algn="ctr">
                <a:lnSpc>
                  <a:spcPts val="2547"/>
                </a:lnSpc>
              </a:pPr>
              <a:endParaRPr/>
            </a:p>
          </p:txBody>
        </p:sp>
      </p:grpSp>
      <p:grpSp>
        <p:nvGrpSpPr>
          <p:cNvPr id="5" name="Group 5"/>
          <p:cNvGrpSpPr/>
          <p:nvPr/>
        </p:nvGrpSpPr>
        <p:grpSpPr>
          <a:xfrm>
            <a:off x="0" y="1851382"/>
            <a:ext cx="7463546" cy="7406918"/>
            <a:chOff x="0" y="0"/>
            <a:chExt cx="1303312" cy="1293423"/>
          </a:xfrm>
        </p:grpSpPr>
        <p:sp>
          <p:nvSpPr>
            <p:cNvPr id="6" name="Freeform 6"/>
            <p:cNvSpPr/>
            <p:nvPr/>
          </p:nvSpPr>
          <p:spPr>
            <a:xfrm>
              <a:off x="0" y="0"/>
              <a:ext cx="1303312" cy="1293423"/>
            </a:xfrm>
            <a:custGeom>
              <a:avLst/>
              <a:gdLst/>
              <a:ahLst/>
              <a:cxnLst/>
              <a:rect l="l" t="t" r="r" b="b"/>
              <a:pathLst>
                <a:path w="1303312" h="1293423">
                  <a:moveTo>
                    <a:pt x="0" y="0"/>
                  </a:moveTo>
                  <a:lnTo>
                    <a:pt x="1303312" y="0"/>
                  </a:lnTo>
                  <a:lnTo>
                    <a:pt x="1303312" y="1293423"/>
                  </a:lnTo>
                  <a:lnTo>
                    <a:pt x="0" y="1293423"/>
                  </a:lnTo>
                  <a:close/>
                </a:path>
              </a:pathLst>
            </a:custGeom>
            <a:blipFill>
              <a:blip r:embed="rId3"/>
              <a:stretch>
                <a:fillRect l="-24477" r="-24477"/>
              </a:stretch>
            </a:blipFill>
          </p:spPr>
          <p:txBody>
            <a:bodyPr/>
            <a:lstStyle/>
            <a:p>
              <a:endParaRPr lang="en-US"/>
            </a:p>
          </p:txBody>
        </p:sp>
      </p:grpSp>
      <p:sp>
        <p:nvSpPr>
          <p:cNvPr id="8" name="AutoShape 8"/>
          <p:cNvSpPr/>
          <p:nvPr/>
        </p:nvSpPr>
        <p:spPr>
          <a:xfrm>
            <a:off x="11859781" y="9258300"/>
            <a:ext cx="1246335" cy="0"/>
          </a:xfrm>
          <a:prstGeom prst="line">
            <a:avLst/>
          </a:prstGeom>
          <a:ln w="66675" cap="flat">
            <a:solidFill>
              <a:srgbClr val="405D72"/>
            </a:solidFill>
            <a:prstDash val="solid"/>
            <a:headEnd type="none" w="sm" len="sm"/>
            <a:tailEnd type="none" w="sm" len="sm"/>
          </a:ln>
        </p:spPr>
        <p:txBody>
          <a:bodyPr/>
          <a:lstStyle/>
          <a:p>
            <a:endParaRPr lang="en-US"/>
          </a:p>
        </p:txBody>
      </p:sp>
      <p:sp>
        <p:nvSpPr>
          <p:cNvPr id="10" name="TextBox 10"/>
          <p:cNvSpPr txBox="1"/>
          <p:nvPr/>
        </p:nvSpPr>
        <p:spPr>
          <a:xfrm>
            <a:off x="8943495" y="557470"/>
            <a:ext cx="6572828" cy="2757230"/>
          </a:xfrm>
          <a:prstGeom prst="rect">
            <a:avLst/>
          </a:prstGeom>
        </p:spPr>
        <p:txBody>
          <a:bodyPr lIns="0" tIns="0" rIns="0" bIns="0" rtlCol="0" anchor="t">
            <a:spAutoFit/>
          </a:bodyPr>
          <a:lstStyle/>
          <a:p>
            <a:pPr algn="ctr">
              <a:lnSpc>
                <a:spcPts val="11079"/>
              </a:lnSpc>
            </a:pPr>
            <a:r>
              <a:rPr lang="en-US" sz="6000" dirty="0" err="1">
                <a:solidFill>
                  <a:srgbClr val="405D72"/>
                </a:solidFill>
                <a:latin typeface="Anton"/>
                <a:ea typeface="Anton"/>
                <a:cs typeface="Anton"/>
                <a:sym typeface="Anton"/>
              </a:rPr>
              <a:t>Mục</a:t>
            </a:r>
            <a:r>
              <a:rPr lang="en-US" sz="6000" dirty="0">
                <a:solidFill>
                  <a:srgbClr val="405D72"/>
                </a:solidFill>
                <a:latin typeface="Anton"/>
                <a:ea typeface="Anton"/>
                <a:cs typeface="Anton"/>
                <a:sym typeface="Anton"/>
              </a:rPr>
              <a:t> </a:t>
            </a:r>
            <a:r>
              <a:rPr lang="en-US" sz="6000" dirty="0" err="1">
                <a:solidFill>
                  <a:srgbClr val="405D72"/>
                </a:solidFill>
                <a:latin typeface="Anton"/>
                <a:ea typeface="Anton"/>
                <a:cs typeface="Anton"/>
                <a:sym typeface="Anton"/>
              </a:rPr>
              <a:t>tiêu</a:t>
            </a:r>
            <a:r>
              <a:rPr lang="en-US" sz="6000" dirty="0">
                <a:solidFill>
                  <a:srgbClr val="405D72"/>
                </a:solidFill>
                <a:latin typeface="Anton"/>
                <a:ea typeface="Anton"/>
                <a:cs typeface="Anton"/>
                <a:sym typeface="Anton"/>
              </a:rPr>
              <a:t> </a:t>
            </a:r>
            <a:r>
              <a:rPr lang="en-US" sz="6000" dirty="0" err="1">
                <a:solidFill>
                  <a:srgbClr val="405D72"/>
                </a:solidFill>
                <a:latin typeface="Anton"/>
                <a:ea typeface="Anton"/>
                <a:cs typeface="Anton"/>
                <a:sym typeface="Anton"/>
              </a:rPr>
              <a:t>và</a:t>
            </a:r>
            <a:r>
              <a:rPr lang="en-US" sz="6000" dirty="0">
                <a:solidFill>
                  <a:srgbClr val="405D72"/>
                </a:solidFill>
                <a:latin typeface="Anton"/>
                <a:ea typeface="Anton"/>
                <a:cs typeface="Anton"/>
                <a:sym typeface="Anton"/>
              </a:rPr>
              <a:t> </a:t>
            </a:r>
            <a:r>
              <a:rPr lang="en-US" sz="6000" dirty="0" err="1">
                <a:solidFill>
                  <a:srgbClr val="405D72"/>
                </a:solidFill>
                <a:latin typeface="Anton"/>
                <a:ea typeface="Anton"/>
                <a:cs typeface="Anton"/>
                <a:sym typeface="Anton"/>
              </a:rPr>
              <a:t>Kết</a:t>
            </a:r>
            <a:r>
              <a:rPr lang="en-US" sz="6000" dirty="0">
                <a:solidFill>
                  <a:srgbClr val="405D72"/>
                </a:solidFill>
                <a:latin typeface="Anton"/>
                <a:ea typeface="Anton"/>
                <a:cs typeface="Anton"/>
                <a:sym typeface="Anton"/>
              </a:rPr>
              <a:t> </a:t>
            </a:r>
            <a:r>
              <a:rPr lang="en-US" sz="6000" dirty="0" err="1">
                <a:solidFill>
                  <a:srgbClr val="405D72"/>
                </a:solidFill>
                <a:latin typeface="Anton"/>
                <a:ea typeface="Anton"/>
                <a:cs typeface="Anton"/>
                <a:sym typeface="Anton"/>
              </a:rPr>
              <a:t>quả</a:t>
            </a:r>
            <a:r>
              <a:rPr lang="en-US" sz="6000" dirty="0">
                <a:solidFill>
                  <a:srgbClr val="405D72"/>
                </a:solidFill>
                <a:latin typeface="Anton"/>
                <a:ea typeface="Anton"/>
                <a:cs typeface="Anton"/>
                <a:sym typeface="Anton"/>
              </a:rPr>
              <a:t> </a:t>
            </a:r>
            <a:r>
              <a:rPr lang="en-US" sz="6000" dirty="0" err="1">
                <a:solidFill>
                  <a:srgbClr val="405D72"/>
                </a:solidFill>
                <a:latin typeface="Anton"/>
                <a:ea typeface="Anton"/>
                <a:cs typeface="Anton"/>
                <a:sym typeface="Anton"/>
              </a:rPr>
              <a:t>mong</a:t>
            </a:r>
            <a:r>
              <a:rPr lang="en-US" sz="6000" dirty="0">
                <a:solidFill>
                  <a:srgbClr val="405D72"/>
                </a:solidFill>
                <a:latin typeface="Anton"/>
                <a:ea typeface="Anton"/>
                <a:cs typeface="Anton"/>
                <a:sym typeface="Anton"/>
              </a:rPr>
              <a:t> </a:t>
            </a:r>
            <a:r>
              <a:rPr lang="en-US" sz="6000" dirty="0" err="1">
                <a:solidFill>
                  <a:srgbClr val="405D72"/>
                </a:solidFill>
                <a:latin typeface="Anton"/>
                <a:ea typeface="Anton"/>
                <a:cs typeface="Anton"/>
                <a:sym typeface="Anton"/>
              </a:rPr>
              <a:t>đợi</a:t>
            </a:r>
            <a:endParaRPr lang="en-US" sz="6000" dirty="0">
              <a:solidFill>
                <a:srgbClr val="405D72"/>
              </a:solidFill>
              <a:latin typeface="Anton"/>
              <a:ea typeface="Anton"/>
              <a:cs typeface="Anton"/>
              <a:sym typeface="Anton"/>
            </a:endParaRPr>
          </a:p>
        </p:txBody>
      </p:sp>
      <p:sp>
        <p:nvSpPr>
          <p:cNvPr id="11" name="TextBox 11"/>
          <p:cNvSpPr txBox="1"/>
          <p:nvPr/>
        </p:nvSpPr>
        <p:spPr>
          <a:xfrm>
            <a:off x="7924801" y="3162300"/>
            <a:ext cx="9529214" cy="6032421"/>
          </a:xfrm>
          <a:prstGeom prst="rect">
            <a:avLst/>
          </a:prstGeom>
        </p:spPr>
        <p:txBody>
          <a:bodyPr wrap="square" lIns="0" tIns="0" rIns="0" bIns="0" rtlCol="0" anchor="t">
            <a:spAutoFit/>
          </a:bodyPr>
          <a:lstStyle/>
          <a:p>
            <a:r>
              <a:rPr lang="vi-VN" sz="2800" dirty="0">
                <a:latin typeface="+mj-lt"/>
              </a:rPr>
              <a:t>Mục tiêu:</a:t>
            </a:r>
          </a:p>
          <a:p>
            <a:pPr lvl="1"/>
            <a:r>
              <a:rPr lang="vi-VN" sz="2800" dirty="0">
                <a:latin typeface="+mj-lt"/>
              </a:rPr>
              <a:t>Phân tích dữ liệu đặt phòng khách sạn để hiểu các yếu tố nào khiến khách huỷ phòng.</a:t>
            </a:r>
          </a:p>
          <a:p>
            <a:pPr lvl="1"/>
            <a:r>
              <a:rPr lang="vi-VN" sz="2800" dirty="0">
                <a:latin typeface="+mj-lt"/>
              </a:rPr>
              <a:t>Khám phá mối quan hệ giữa các biến như thời gian đặt, loại khách, loại phòng, kênh đặt phòng, quốc tịch,… với hành vi huỷ</a:t>
            </a:r>
          </a:p>
          <a:p>
            <a:pPr lvl="1"/>
            <a:endParaRPr lang="vi-VN" sz="2800" dirty="0" smtClean="0">
              <a:latin typeface="+mj-lt"/>
            </a:endParaRPr>
          </a:p>
          <a:p>
            <a:r>
              <a:rPr lang="vi-VN" sz="2800" dirty="0" smtClean="0">
                <a:latin typeface="+mj-lt"/>
              </a:rPr>
              <a:t>Kết quả mong đợi:</a:t>
            </a:r>
            <a:endParaRPr lang="en-US" sz="2800" dirty="0" smtClean="0">
              <a:latin typeface="+mj-lt"/>
            </a:endParaRPr>
          </a:p>
          <a:p>
            <a:pPr defTabSz="519113"/>
            <a:r>
              <a:rPr lang="en-US" sz="2800" dirty="0" smtClean="0">
                <a:latin typeface="+mj-lt"/>
              </a:rPr>
              <a:t>	</a:t>
            </a:r>
            <a:r>
              <a:rPr lang="vi-VN" sz="2800" dirty="0">
                <a:latin typeface="+mj-lt"/>
              </a:rPr>
              <a:t>Hiểu rõ yếu tố nào làm tăng xác suất huỷ phòng</a:t>
            </a:r>
          </a:p>
          <a:p>
            <a:pPr defTabSz="519113"/>
            <a:r>
              <a:rPr lang="vi-VN" sz="2800" dirty="0">
                <a:latin typeface="+mj-lt"/>
              </a:rPr>
              <a:t> </a:t>
            </a:r>
            <a:r>
              <a:rPr lang="en-US" sz="2800" dirty="0" smtClean="0">
                <a:latin typeface="+mj-lt"/>
              </a:rPr>
              <a:t>	</a:t>
            </a:r>
            <a:r>
              <a:rPr lang="vi-VN" sz="2800" dirty="0" smtClean="0">
                <a:latin typeface="+mj-lt"/>
              </a:rPr>
              <a:t>(</a:t>
            </a:r>
            <a:r>
              <a:rPr lang="vi-VN" sz="2800" dirty="0">
                <a:latin typeface="+mj-lt"/>
              </a:rPr>
              <a:t>Tuỳ chọn) Mô hình dự đoán hỗ trợ ra quyết định đặt cọc </a:t>
            </a:r>
            <a:r>
              <a:rPr lang="en-US" sz="2800" dirty="0" smtClean="0">
                <a:latin typeface="+mj-lt"/>
              </a:rPr>
              <a:t>	</a:t>
            </a:r>
            <a:r>
              <a:rPr lang="vi-VN" sz="2800" dirty="0" smtClean="0">
                <a:latin typeface="+mj-lt"/>
              </a:rPr>
              <a:t>hoặc </a:t>
            </a:r>
            <a:r>
              <a:rPr lang="vi-VN" sz="2800" dirty="0">
                <a:latin typeface="+mj-lt"/>
              </a:rPr>
              <a:t>ưu tiên khách hàng</a:t>
            </a:r>
          </a:p>
          <a:p>
            <a:pPr defTabSz="519113"/>
            <a:r>
              <a:rPr lang="en-US" sz="2800" dirty="0" smtClean="0">
                <a:latin typeface="+mj-lt"/>
              </a:rPr>
              <a:t>	</a:t>
            </a:r>
            <a:r>
              <a:rPr lang="vi-VN" sz="2800" dirty="0" smtClean="0">
                <a:latin typeface="+mj-lt"/>
              </a:rPr>
              <a:t>Biết </a:t>
            </a:r>
            <a:r>
              <a:rPr lang="vi-VN" sz="2800" dirty="0">
                <a:latin typeface="+mj-lt"/>
              </a:rPr>
              <a:t>được nguyên nhân hủy đặt phòng, qua đó giúp cho </a:t>
            </a:r>
            <a:r>
              <a:rPr lang="en-US" sz="2800" dirty="0" smtClean="0">
                <a:latin typeface="+mj-lt"/>
              </a:rPr>
              <a:t>	</a:t>
            </a:r>
            <a:r>
              <a:rPr lang="vi-VN" sz="2800" dirty="0" smtClean="0">
                <a:latin typeface="+mj-lt"/>
              </a:rPr>
              <a:t>doanh </a:t>
            </a:r>
            <a:r>
              <a:rPr lang="vi-VN" sz="2800" dirty="0">
                <a:latin typeface="+mj-lt"/>
              </a:rPr>
              <a:t>nghiệp giảm thiểu tỉ lệ hủy đặt phòng.</a:t>
            </a:r>
          </a:p>
          <a:p>
            <a:pPr defTabSz="519113"/>
            <a:endParaRPr lang="en-US" sz="2800" dirty="0" smtClean="0">
              <a:latin typeface="Times New Roman (Headings)"/>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69DE10-3C69-8718-2727-18EFDC4655BA}"/>
            </a:ext>
          </a:extLst>
        </p:cNvPr>
        <p:cNvGrpSpPr/>
        <p:nvPr/>
      </p:nvGrpSpPr>
      <p:grpSpPr>
        <a:xfrm>
          <a:off x="0" y="0"/>
          <a:ext cx="0" cy="0"/>
          <a:chOff x="0" y="0"/>
          <a:chExt cx="0" cy="0"/>
        </a:xfrm>
      </p:grpSpPr>
      <p:sp>
        <p:nvSpPr>
          <p:cNvPr id="11" name="Freeform 3">
            <a:extLst>
              <a:ext uri="{FF2B5EF4-FFF2-40B4-BE49-F238E27FC236}">
                <a16:creationId xmlns:a16="http://schemas.microsoft.com/office/drawing/2014/main" id="{FECD59D6-1C6E-6477-9D95-DB86A67C028F}"/>
              </a:ext>
            </a:extLst>
          </p:cNvPr>
          <p:cNvSpPr/>
          <p:nvPr/>
        </p:nvSpPr>
        <p:spPr>
          <a:xfrm>
            <a:off x="0" y="-22860"/>
            <a:ext cx="18463312" cy="1464375"/>
          </a:xfrm>
          <a:custGeom>
            <a:avLst/>
            <a:gdLst/>
            <a:ahLst/>
            <a:cxnLst/>
            <a:rect l="l" t="t" r="r" b="b"/>
            <a:pathLst>
              <a:path w="2408296" h="2709333">
                <a:moveTo>
                  <a:pt x="0" y="0"/>
                </a:moveTo>
                <a:lnTo>
                  <a:pt x="2408296" y="0"/>
                </a:lnTo>
                <a:lnTo>
                  <a:pt x="2408296" y="2709333"/>
                </a:lnTo>
                <a:lnTo>
                  <a:pt x="0" y="2709333"/>
                </a:lnTo>
                <a:close/>
              </a:path>
            </a:pathLst>
          </a:custGeom>
          <a:solidFill>
            <a:schemeClr val="accent1">
              <a:lumMod val="20000"/>
              <a:lumOff val="80000"/>
            </a:schemeClr>
          </a:solidFill>
        </p:spPr>
        <p:txBody>
          <a:bodyPr/>
          <a:lstStyle/>
          <a:p>
            <a:pPr algn="ctr">
              <a:lnSpc>
                <a:spcPts val="11079"/>
              </a:lnSpc>
            </a:pPr>
            <a:r>
              <a:rPr lang="en-US" sz="7100" dirty="0" smtClean="0">
                <a:solidFill>
                  <a:srgbClr val="405D72"/>
                </a:solidFill>
                <a:latin typeface="Anton"/>
                <a:ea typeface="Anton"/>
                <a:cs typeface="Anton"/>
                <a:sym typeface="Anton"/>
              </a:rPr>
              <a:t>Modeling</a:t>
            </a:r>
            <a:endParaRPr lang="en-US" sz="7100" dirty="0">
              <a:solidFill>
                <a:srgbClr val="405D72"/>
              </a:solidFill>
              <a:latin typeface="Anton"/>
              <a:ea typeface="Anton"/>
              <a:cs typeface="Anton"/>
              <a:sym typeface="Anton"/>
            </a:endParaRPr>
          </a:p>
        </p:txBody>
      </p:sp>
      <p:sp>
        <p:nvSpPr>
          <p:cNvPr id="12" name="TextBox 11"/>
          <p:cNvSpPr txBox="1"/>
          <p:nvPr/>
        </p:nvSpPr>
        <p:spPr>
          <a:xfrm>
            <a:off x="1" y="1441515"/>
            <a:ext cx="18288000" cy="553998"/>
          </a:xfrm>
          <a:prstGeom prst="rect">
            <a:avLst/>
          </a:prstGeom>
          <a:ln>
            <a:solidFill>
              <a:srgbClr val="CCEC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US" sz="3000" b="1" dirty="0" smtClean="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Logistic </a:t>
            </a:r>
            <a:r>
              <a:rPr lang="en-US" sz="3000" b="1"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Regression</a:t>
            </a:r>
          </a:p>
        </p:txBody>
      </p:sp>
      <p:sp>
        <p:nvSpPr>
          <p:cNvPr id="17" name="Rectangle 3"/>
          <p:cNvSpPr>
            <a:spLocks noChangeArrowheads="1"/>
          </p:cNvSpPr>
          <p:nvPr/>
        </p:nvSpPr>
        <p:spPr bwMode="auto">
          <a:xfrm>
            <a:off x="10668000" y="4229100"/>
            <a:ext cx="7238999" cy="24006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500" b="1" i="0" u="none" strike="noStrike" cap="none" normalizeH="0" baseline="0" dirty="0" err="1" smtClean="0">
                <a:ln>
                  <a:noFill/>
                </a:ln>
                <a:solidFill>
                  <a:schemeClr val="tx1"/>
                </a:solidFill>
                <a:effectLst/>
                <a:latin typeface="Times New Roman" panose="02020603050405020304" pitchFamily="18" charset="0"/>
                <a:cs typeface="Times New Roman" panose="02020603050405020304" pitchFamily="18" charset="0"/>
              </a:rPr>
              <a:t>Kết</a:t>
            </a:r>
            <a:r>
              <a:rPr kumimoji="0" lang="en-US" altLang="en-US" sz="2500" b="1"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500" b="1" i="0" u="none" strike="noStrike" cap="none" normalizeH="0" baseline="0" dirty="0" err="1" smtClean="0">
                <a:ln>
                  <a:noFill/>
                </a:ln>
                <a:solidFill>
                  <a:schemeClr val="tx1"/>
                </a:solidFill>
                <a:effectLst/>
                <a:latin typeface="Times New Roman" panose="02020603050405020304" pitchFamily="18" charset="0"/>
                <a:cs typeface="Times New Roman" panose="02020603050405020304" pitchFamily="18" charset="0"/>
              </a:rPr>
              <a:t>quả</a:t>
            </a:r>
            <a:r>
              <a:rPr kumimoji="0" lang="en-US" altLang="en-US" sz="25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 Accuracy ≈ 68%, Precision (class 1) = 0.45, Recall (class 1) = 0.70</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500" b="1" i="0" u="none" strike="noStrike" cap="none" normalizeH="0" baseline="0" dirty="0" err="1" smtClean="0">
                <a:ln>
                  <a:noFill/>
                </a:ln>
                <a:solidFill>
                  <a:schemeClr val="tx1"/>
                </a:solidFill>
                <a:effectLst/>
                <a:latin typeface="Times New Roman" panose="02020603050405020304" pitchFamily="18" charset="0"/>
                <a:cs typeface="Times New Roman" panose="02020603050405020304" pitchFamily="18" charset="0"/>
              </a:rPr>
              <a:t>Phân</a:t>
            </a:r>
            <a:r>
              <a:rPr kumimoji="0" lang="en-US" altLang="en-US" sz="2500" b="1"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500" b="1" i="0" u="none" strike="noStrike" cap="none" normalizeH="0" baseline="0" dirty="0" err="1" smtClean="0">
                <a:ln>
                  <a:noFill/>
                </a:ln>
                <a:solidFill>
                  <a:schemeClr val="tx1"/>
                </a:solidFill>
                <a:effectLst/>
                <a:latin typeface="Times New Roman" panose="02020603050405020304" pitchFamily="18" charset="0"/>
                <a:cs typeface="Times New Roman" panose="02020603050405020304" pitchFamily="18" charset="0"/>
              </a:rPr>
              <a:t>tích</a:t>
            </a:r>
            <a:r>
              <a:rPr kumimoji="0" lang="en-US" altLang="en-US" sz="25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500" b="0" i="0" u="none" strike="noStrike" cap="none" normalizeH="0" baseline="0" dirty="0" err="1" smtClean="0">
                <a:ln>
                  <a:noFill/>
                </a:ln>
                <a:solidFill>
                  <a:schemeClr val="tx1"/>
                </a:solidFill>
                <a:effectLst/>
                <a:latin typeface="Times New Roman" panose="02020603050405020304" pitchFamily="18" charset="0"/>
                <a:cs typeface="Times New Roman" panose="02020603050405020304" pitchFamily="18" charset="0"/>
              </a:rPr>
              <a:t>Mô</a:t>
            </a:r>
            <a:r>
              <a:rPr kumimoji="0" lang="en-US" altLang="en-US" sz="25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500" b="0" i="0" u="none" strike="noStrike" cap="none" normalizeH="0" baseline="0" dirty="0" err="1" smtClean="0">
                <a:ln>
                  <a:noFill/>
                </a:ln>
                <a:solidFill>
                  <a:schemeClr val="tx1"/>
                </a:solidFill>
                <a:effectLst/>
                <a:latin typeface="Times New Roman" panose="02020603050405020304" pitchFamily="18" charset="0"/>
                <a:cs typeface="Times New Roman" panose="02020603050405020304" pitchFamily="18" charset="0"/>
              </a:rPr>
              <a:t>hình</a:t>
            </a:r>
            <a:r>
              <a:rPr kumimoji="0" lang="en-US" altLang="en-US" sz="25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500" b="0" i="0" u="none" strike="noStrike" cap="none" normalizeH="0" baseline="0" dirty="0" err="1" smtClean="0">
                <a:ln>
                  <a:noFill/>
                </a:ln>
                <a:solidFill>
                  <a:schemeClr val="tx1"/>
                </a:solidFill>
                <a:effectLst/>
                <a:latin typeface="Times New Roman" panose="02020603050405020304" pitchFamily="18" charset="0"/>
                <a:cs typeface="Times New Roman" panose="02020603050405020304" pitchFamily="18" charset="0"/>
              </a:rPr>
              <a:t>tuyến</a:t>
            </a:r>
            <a:r>
              <a:rPr kumimoji="0" lang="en-US" altLang="en-US" sz="25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500" b="0" i="0" u="none" strike="noStrike" cap="none" normalizeH="0" baseline="0" dirty="0" err="1" smtClean="0">
                <a:ln>
                  <a:noFill/>
                </a:ln>
                <a:solidFill>
                  <a:schemeClr val="tx1"/>
                </a:solidFill>
                <a:effectLst/>
                <a:latin typeface="Times New Roman" panose="02020603050405020304" pitchFamily="18" charset="0"/>
                <a:cs typeface="Times New Roman" panose="02020603050405020304" pitchFamily="18" charset="0"/>
              </a:rPr>
              <a:t>tính</a:t>
            </a:r>
            <a:r>
              <a:rPr kumimoji="0" lang="en-US" altLang="en-US" sz="25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500" b="0" i="0" u="none" strike="noStrike" cap="none" normalizeH="0" baseline="0" dirty="0" err="1" smtClean="0">
                <a:ln>
                  <a:noFill/>
                </a:ln>
                <a:solidFill>
                  <a:schemeClr val="tx1"/>
                </a:solidFill>
                <a:effectLst/>
                <a:latin typeface="Times New Roman" panose="02020603050405020304" pitchFamily="18" charset="0"/>
                <a:cs typeface="Times New Roman" panose="02020603050405020304" pitchFamily="18" charset="0"/>
              </a:rPr>
              <a:t>đơn</a:t>
            </a:r>
            <a:r>
              <a:rPr kumimoji="0" lang="en-US" altLang="en-US" sz="25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500" b="0" i="0" u="none" strike="noStrike" cap="none" normalizeH="0" baseline="0" dirty="0" err="1" smtClean="0">
                <a:ln>
                  <a:noFill/>
                </a:ln>
                <a:solidFill>
                  <a:schemeClr val="tx1"/>
                </a:solidFill>
                <a:effectLst/>
                <a:latin typeface="Times New Roman" panose="02020603050405020304" pitchFamily="18" charset="0"/>
                <a:cs typeface="Times New Roman" panose="02020603050405020304" pitchFamily="18" charset="0"/>
              </a:rPr>
              <a:t>giản</a:t>
            </a:r>
            <a:r>
              <a:rPr kumimoji="0" lang="en-US" altLang="en-US" sz="25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500" b="0" i="0" u="none" strike="noStrike" cap="none" normalizeH="0" baseline="0" dirty="0" err="1" smtClean="0">
                <a:ln>
                  <a:noFill/>
                </a:ln>
                <a:solidFill>
                  <a:schemeClr val="tx1"/>
                </a:solidFill>
                <a:effectLst/>
                <a:latin typeface="Times New Roman" panose="02020603050405020304" pitchFamily="18" charset="0"/>
                <a:cs typeface="Times New Roman" panose="02020603050405020304" pitchFamily="18" charset="0"/>
              </a:rPr>
              <a:t>dễ</a:t>
            </a:r>
            <a:r>
              <a:rPr kumimoji="0" lang="en-US" altLang="en-US" sz="25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500" b="0" i="0" u="none" strike="noStrike" cap="none" normalizeH="0" baseline="0" dirty="0" err="1" smtClean="0">
                <a:ln>
                  <a:noFill/>
                </a:ln>
                <a:solidFill>
                  <a:schemeClr val="tx1"/>
                </a:solidFill>
                <a:effectLst/>
                <a:latin typeface="Times New Roman" panose="02020603050405020304" pitchFamily="18" charset="0"/>
                <a:cs typeface="Times New Roman" panose="02020603050405020304" pitchFamily="18" charset="0"/>
              </a:rPr>
              <a:t>diễn</a:t>
            </a:r>
            <a:r>
              <a:rPr kumimoji="0" lang="en-US" altLang="en-US" sz="25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500" b="0" i="0" u="none" strike="noStrike" cap="none" normalizeH="0" baseline="0" dirty="0" err="1" smtClean="0">
                <a:ln>
                  <a:noFill/>
                </a:ln>
                <a:solidFill>
                  <a:schemeClr val="tx1"/>
                </a:solidFill>
                <a:effectLst/>
                <a:latin typeface="Times New Roman" panose="02020603050405020304" pitchFamily="18" charset="0"/>
                <a:cs typeface="Times New Roman" panose="02020603050405020304" pitchFamily="18" charset="0"/>
              </a:rPr>
              <a:t>giải</a:t>
            </a:r>
            <a:r>
              <a:rPr kumimoji="0" lang="en-US" altLang="en-US" sz="25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500" b="0" i="0" u="none" strike="noStrike" cap="none" normalizeH="0" baseline="0" dirty="0" err="1" smtClean="0">
                <a:ln>
                  <a:noFill/>
                </a:ln>
                <a:solidFill>
                  <a:schemeClr val="tx1"/>
                </a:solidFill>
                <a:effectLst/>
                <a:latin typeface="Times New Roman" panose="02020603050405020304" pitchFamily="18" charset="0"/>
                <a:cs typeface="Times New Roman" panose="02020603050405020304" pitchFamily="18" charset="0"/>
              </a:rPr>
              <a:t>nhưng</a:t>
            </a:r>
            <a:r>
              <a:rPr kumimoji="0" lang="en-US" altLang="en-US" sz="25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500" b="0" i="0" u="none" strike="noStrike" cap="none" normalizeH="0" baseline="0" dirty="0" err="1" smtClean="0">
                <a:ln>
                  <a:noFill/>
                </a:ln>
                <a:solidFill>
                  <a:schemeClr val="tx1"/>
                </a:solidFill>
                <a:effectLst/>
                <a:latin typeface="Times New Roman" panose="02020603050405020304" pitchFamily="18" charset="0"/>
                <a:cs typeface="Times New Roman" panose="02020603050405020304" pitchFamily="18" charset="0"/>
              </a:rPr>
              <a:t>khó</a:t>
            </a:r>
            <a:r>
              <a:rPr kumimoji="0" lang="en-US" altLang="en-US" sz="25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500" b="0" i="0" u="none" strike="noStrike" cap="none" normalizeH="0" baseline="0" dirty="0" err="1" smtClean="0">
                <a:ln>
                  <a:noFill/>
                </a:ln>
                <a:solidFill>
                  <a:schemeClr val="tx1"/>
                </a:solidFill>
                <a:effectLst/>
                <a:latin typeface="Times New Roman" panose="02020603050405020304" pitchFamily="18" charset="0"/>
                <a:cs typeface="Times New Roman" panose="02020603050405020304" pitchFamily="18" charset="0"/>
              </a:rPr>
              <a:t>nắm</a:t>
            </a:r>
            <a:r>
              <a:rPr kumimoji="0" lang="en-US" altLang="en-US" sz="25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500" b="0" i="0" u="none" strike="noStrike" cap="none" normalizeH="0" baseline="0" dirty="0" err="1" smtClean="0">
                <a:ln>
                  <a:noFill/>
                </a:ln>
                <a:solidFill>
                  <a:schemeClr val="tx1"/>
                </a:solidFill>
                <a:effectLst/>
                <a:latin typeface="Times New Roman" panose="02020603050405020304" pitchFamily="18" charset="0"/>
                <a:cs typeface="Times New Roman" panose="02020603050405020304" pitchFamily="18" charset="0"/>
              </a:rPr>
              <a:t>bắt</a:t>
            </a:r>
            <a:r>
              <a:rPr kumimoji="0" lang="en-US" altLang="en-US" sz="25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500" b="0" i="0" u="none" strike="noStrike" cap="none" normalizeH="0" baseline="0" dirty="0" err="1" smtClean="0">
                <a:ln>
                  <a:noFill/>
                </a:ln>
                <a:solidFill>
                  <a:schemeClr val="tx1"/>
                </a:solidFill>
                <a:effectLst/>
                <a:latin typeface="Times New Roman" panose="02020603050405020304" pitchFamily="18" charset="0"/>
                <a:cs typeface="Times New Roman" panose="02020603050405020304" pitchFamily="18" charset="0"/>
              </a:rPr>
              <a:t>quan</a:t>
            </a:r>
            <a:r>
              <a:rPr kumimoji="0" lang="en-US" altLang="en-US" sz="25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500" b="0" i="0" u="none" strike="noStrike" cap="none" normalizeH="0" baseline="0" dirty="0" err="1" smtClean="0">
                <a:ln>
                  <a:noFill/>
                </a:ln>
                <a:solidFill>
                  <a:schemeClr val="tx1"/>
                </a:solidFill>
                <a:effectLst/>
                <a:latin typeface="Times New Roman" panose="02020603050405020304" pitchFamily="18" charset="0"/>
                <a:cs typeface="Times New Roman" panose="02020603050405020304" pitchFamily="18" charset="0"/>
              </a:rPr>
              <a:t>hệ</a:t>
            </a:r>
            <a:r>
              <a:rPr kumimoji="0" lang="en-US" altLang="en-US" sz="25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 phi </a:t>
            </a:r>
            <a:r>
              <a:rPr kumimoji="0" lang="en-US" altLang="en-US" sz="2500" b="0" i="0" u="none" strike="noStrike" cap="none" normalizeH="0" baseline="0" dirty="0" err="1" smtClean="0">
                <a:ln>
                  <a:noFill/>
                </a:ln>
                <a:solidFill>
                  <a:schemeClr val="tx1"/>
                </a:solidFill>
                <a:effectLst/>
                <a:latin typeface="Times New Roman" panose="02020603050405020304" pitchFamily="18" charset="0"/>
                <a:cs typeface="Times New Roman" panose="02020603050405020304" pitchFamily="18" charset="0"/>
              </a:rPr>
              <a:t>tuyến</a:t>
            </a:r>
            <a:r>
              <a:rPr kumimoji="0" lang="en-US" altLang="en-US" sz="25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500" b="1" i="0" u="none" strike="noStrike" cap="none" normalizeH="0" baseline="0" dirty="0" err="1" smtClean="0">
                <a:ln>
                  <a:noFill/>
                </a:ln>
                <a:solidFill>
                  <a:schemeClr val="tx1"/>
                </a:solidFill>
                <a:effectLst/>
                <a:latin typeface="Times New Roman" panose="02020603050405020304" pitchFamily="18" charset="0"/>
                <a:cs typeface="Times New Roman" panose="02020603050405020304" pitchFamily="18" charset="0"/>
              </a:rPr>
              <a:t>Kết</a:t>
            </a:r>
            <a:r>
              <a:rPr kumimoji="0" lang="en-US" altLang="en-US" sz="2500" b="1"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500" b="1" i="0" u="none" strike="noStrike" cap="none" normalizeH="0" baseline="0" dirty="0" err="1" smtClean="0">
                <a:ln>
                  <a:noFill/>
                </a:ln>
                <a:solidFill>
                  <a:schemeClr val="tx1"/>
                </a:solidFill>
                <a:effectLst/>
                <a:latin typeface="Times New Roman" panose="02020603050405020304" pitchFamily="18" charset="0"/>
                <a:cs typeface="Times New Roman" panose="02020603050405020304" pitchFamily="18" charset="0"/>
              </a:rPr>
              <a:t>luận</a:t>
            </a:r>
            <a:r>
              <a:rPr kumimoji="0" lang="en-US" altLang="en-US" sz="25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500" b="0" i="0" u="none" strike="noStrike" cap="none" normalizeH="0" baseline="0" dirty="0" err="1" smtClean="0">
                <a:ln>
                  <a:noFill/>
                </a:ln>
                <a:solidFill>
                  <a:schemeClr val="tx1"/>
                </a:solidFill>
                <a:effectLst/>
                <a:latin typeface="Times New Roman" panose="02020603050405020304" pitchFamily="18" charset="0"/>
                <a:cs typeface="Times New Roman" panose="02020603050405020304" pitchFamily="18" charset="0"/>
              </a:rPr>
              <a:t>Hiệu</a:t>
            </a:r>
            <a:r>
              <a:rPr kumimoji="0" lang="en-US" altLang="en-US" sz="25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500" b="0" i="0" u="none" strike="noStrike" cap="none" normalizeH="0" baseline="0" dirty="0" err="1" smtClean="0">
                <a:ln>
                  <a:noFill/>
                </a:ln>
                <a:solidFill>
                  <a:schemeClr val="tx1"/>
                </a:solidFill>
                <a:effectLst/>
                <a:latin typeface="Times New Roman" panose="02020603050405020304" pitchFamily="18" charset="0"/>
                <a:cs typeface="Times New Roman" panose="02020603050405020304" pitchFamily="18" charset="0"/>
              </a:rPr>
              <a:t>suất</a:t>
            </a:r>
            <a:r>
              <a:rPr kumimoji="0" lang="en-US" altLang="en-US" sz="25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500" b="0" i="0" u="none" strike="noStrike" cap="none" normalizeH="0" baseline="0" dirty="0" err="1" smtClean="0">
                <a:ln>
                  <a:noFill/>
                </a:ln>
                <a:solidFill>
                  <a:schemeClr val="tx1"/>
                </a:solidFill>
                <a:effectLst/>
                <a:latin typeface="Times New Roman" panose="02020603050405020304" pitchFamily="18" charset="0"/>
                <a:cs typeface="Times New Roman" panose="02020603050405020304" pitchFamily="18" charset="0"/>
              </a:rPr>
              <a:t>chưa</a:t>
            </a:r>
            <a:r>
              <a:rPr kumimoji="0" lang="en-US" altLang="en-US" sz="25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500" b="0" i="0" u="none" strike="noStrike" cap="none" normalizeH="0" baseline="0" dirty="0" err="1" smtClean="0">
                <a:ln>
                  <a:noFill/>
                </a:ln>
                <a:solidFill>
                  <a:schemeClr val="tx1"/>
                </a:solidFill>
                <a:effectLst/>
                <a:latin typeface="Times New Roman" panose="02020603050405020304" pitchFamily="18" charset="0"/>
                <a:cs typeface="Times New Roman" panose="02020603050405020304" pitchFamily="18" charset="0"/>
              </a:rPr>
              <a:t>cao</a:t>
            </a:r>
            <a:r>
              <a:rPr kumimoji="0" lang="en-US" altLang="en-US" sz="25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500" b="0" i="0" u="none" strike="noStrike" cap="none" normalizeH="0" baseline="0" dirty="0" err="1" smtClean="0">
                <a:ln>
                  <a:noFill/>
                </a:ln>
                <a:solidFill>
                  <a:schemeClr val="tx1"/>
                </a:solidFill>
                <a:effectLst/>
                <a:latin typeface="Times New Roman" panose="02020603050405020304" pitchFamily="18" charset="0"/>
                <a:cs typeface="Times New Roman" panose="02020603050405020304" pitchFamily="18" charset="0"/>
              </a:rPr>
              <a:t>không</a:t>
            </a:r>
            <a:r>
              <a:rPr kumimoji="0" lang="en-US" altLang="en-US" sz="25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500" b="0" i="0" u="none" strike="noStrike" cap="none" normalizeH="0" baseline="0" dirty="0" err="1" smtClean="0">
                <a:ln>
                  <a:noFill/>
                </a:ln>
                <a:solidFill>
                  <a:schemeClr val="tx1"/>
                </a:solidFill>
                <a:effectLst/>
                <a:latin typeface="Times New Roman" panose="02020603050405020304" pitchFamily="18" charset="0"/>
                <a:cs typeface="Times New Roman" panose="02020603050405020304" pitchFamily="18" charset="0"/>
              </a:rPr>
              <a:t>phải</a:t>
            </a:r>
            <a:r>
              <a:rPr kumimoji="0" lang="en-US" altLang="en-US" sz="25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500" b="0" i="0" u="none" strike="noStrike" cap="none" normalizeH="0" baseline="0" dirty="0" err="1" smtClean="0">
                <a:ln>
                  <a:noFill/>
                </a:ln>
                <a:solidFill>
                  <a:schemeClr val="tx1"/>
                </a:solidFill>
                <a:effectLst/>
                <a:latin typeface="Times New Roman" panose="02020603050405020304" pitchFamily="18" charset="0"/>
                <a:cs typeface="Times New Roman" panose="02020603050405020304" pitchFamily="18" charset="0"/>
              </a:rPr>
              <a:t>lựa</a:t>
            </a:r>
            <a:r>
              <a:rPr kumimoji="0" lang="en-US" altLang="en-US" sz="25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500" b="0" i="0" u="none" strike="noStrike" cap="none" normalizeH="0" baseline="0" dirty="0" err="1" smtClean="0">
                <a:ln>
                  <a:noFill/>
                </a:ln>
                <a:solidFill>
                  <a:schemeClr val="tx1"/>
                </a:solidFill>
                <a:effectLst/>
                <a:latin typeface="Times New Roman" panose="02020603050405020304" pitchFamily="18" charset="0"/>
                <a:cs typeface="Times New Roman" panose="02020603050405020304" pitchFamily="18" charset="0"/>
              </a:rPr>
              <a:t>chọn</a:t>
            </a:r>
            <a:r>
              <a:rPr kumimoji="0" lang="en-US" altLang="en-US" sz="25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500" b="0" i="0" u="none" strike="noStrike" cap="none" normalizeH="0" baseline="0" dirty="0" err="1" smtClean="0">
                <a:ln>
                  <a:noFill/>
                </a:ln>
                <a:solidFill>
                  <a:schemeClr val="tx1"/>
                </a:solidFill>
                <a:effectLst/>
                <a:latin typeface="Times New Roman" panose="02020603050405020304" pitchFamily="18" charset="0"/>
                <a:cs typeface="Times New Roman" panose="02020603050405020304" pitchFamily="18" charset="0"/>
              </a:rPr>
              <a:t>tối</a:t>
            </a:r>
            <a:r>
              <a:rPr kumimoji="0" lang="en-US" altLang="en-US" sz="25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500" b="0" i="0" u="none" strike="noStrike" cap="none" normalizeH="0" baseline="0" dirty="0" err="1" smtClean="0">
                <a:ln>
                  <a:noFill/>
                </a:ln>
                <a:solidFill>
                  <a:schemeClr val="tx1"/>
                </a:solidFill>
                <a:effectLst/>
                <a:latin typeface="Times New Roman" panose="02020603050405020304" pitchFamily="18" charset="0"/>
                <a:cs typeface="Times New Roman" panose="02020603050405020304" pitchFamily="18" charset="0"/>
              </a:rPr>
              <a:t>ưu</a:t>
            </a:r>
            <a:r>
              <a:rPr kumimoji="0" lang="en-US" altLang="en-US" sz="25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 do </a:t>
            </a:r>
            <a:r>
              <a:rPr kumimoji="0" lang="en-US" altLang="en-US" sz="2500" b="0" i="0" u="none" strike="noStrike" cap="none" normalizeH="0" baseline="0" dirty="0" err="1" smtClean="0">
                <a:ln>
                  <a:noFill/>
                </a:ln>
                <a:solidFill>
                  <a:schemeClr val="tx1"/>
                </a:solidFill>
                <a:effectLst/>
                <a:latin typeface="Times New Roman" panose="02020603050405020304" pitchFamily="18" charset="0"/>
                <a:cs typeface="Times New Roman" panose="02020603050405020304" pitchFamily="18" charset="0"/>
              </a:rPr>
              <a:t>mất</a:t>
            </a:r>
            <a:r>
              <a:rPr kumimoji="0" lang="en-US" altLang="en-US" sz="25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500" b="0" i="0" u="none" strike="noStrike" cap="none" normalizeH="0" baseline="0" dirty="0" err="1" smtClean="0">
                <a:ln>
                  <a:noFill/>
                </a:ln>
                <a:solidFill>
                  <a:schemeClr val="tx1"/>
                </a:solidFill>
                <a:effectLst/>
                <a:latin typeface="Times New Roman" panose="02020603050405020304" pitchFamily="18" charset="0"/>
                <a:cs typeface="Times New Roman" panose="02020603050405020304" pitchFamily="18" charset="0"/>
              </a:rPr>
              <a:t>cân</a:t>
            </a:r>
            <a:r>
              <a:rPr kumimoji="0" lang="en-US" altLang="en-US" sz="25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500" b="0" i="0" u="none" strike="noStrike" cap="none" normalizeH="0" baseline="0" dirty="0" err="1" smtClean="0">
                <a:ln>
                  <a:noFill/>
                </a:ln>
                <a:solidFill>
                  <a:schemeClr val="tx1"/>
                </a:solidFill>
                <a:effectLst/>
                <a:latin typeface="Times New Roman" panose="02020603050405020304" pitchFamily="18" charset="0"/>
                <a:cs typeface="Times New Roman" panose="02020603050405020304" pitchFamily="18" charset="0"/>
              </a:rPr>
              <a:t>bằng</a:t>
            </a:r>
            <a:r>
              <a:rPr kumimoji="0" lang="en-US" altLang="en-US" sz="25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 precision–recall.</a:t>
            </a:r>
          </a:p>
        </p:txBody>
      </p:sp>
      <p:pic>
        <p:nvPicPr>
          <p:cNvPr id="19" name="Picture 18"/>
          <p:cNvPicPr>
            <a:picLocks noChangeAspect="1"/>
          </p:cNvPicPr>
          <p:nvPr/>
        </p:nvPicPr>
        <p:blipFill>
          <a:blip r:embed="rId3"/>
          <a:stretch>
            <a:fillRect/>
          </a:stretch>
        </p:blipFill>
        <p:spPr>
          <a:xfrm>
            <a:off x="30480" y="1957413"/>
            <a:ext cx="10579090" cy="8329587"/>
          </a:xfrm>
          <a:prstGeom prst="rect">
            <a:avLst/>
          </a:prstGeom>
        </p:spPr>
      </p:pic>
    </p:spTree>
    <p:extLst>
      <p:ext uri="{BB962C8B-B14F-4D97-AF65-F5344CB8AC3E}">
        <p14:creationId xmlns:p14="http://schemas.microsoft.com/office/powerpoint/2010/main" val="377724087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868914-8400-55CC-4693-55747FA7B870}"/>
            </a:ext>
          </a:extLst>
        </p:cNvPr>
        <p:cNvGrpSpPr/>
        <p:nvPr/>
      </p:nvGrpSpPr>
      <p:grpSpPr>
        <a:xfrm>
          <a:off x="0" y="0"/>
          <a:ext cx="0" cy="0"/>
          <a:chOff x="0" y="0"/>
          <a:chExt cx="0" cy="0"/>
        </a:xfrm>
      </p:grpSpPr>
      <p:sp>
        <p:nvSpPr>
          <p:cNvPr id="14" name="Freeform 3">
            <a:extLst>
              <a:ext uri="{FF2B5EF4-FFF2-40B4-BE49-F238E27FC236}">
                <a16:creationId xmlns:a16="http://schemas.microsoft.com/office/drawing/2014/main" id="{FECD59D6-1C6E-6477-9D95-DB86A67C028F}"/>
              </a:ext>
            </a:extLst>
          </p:cNvPr>
          <p:cNvSpPr/>
          <p:nvPr/>
        </p:nvSpPr>
        <p:spPr>
          <a:xfrm>
            <a:off x="0" y="-22860"/>
            <a:ext cx="18463312" cy="1464375"/>
          </a:xfrm>
          <a:custGeom>
            <a:avLst/>
            <a:gdLst/>
            <a:ahLst/>
            <a:cxnLst/>
            <a:rect l="l" t="t" r="r" b="b"/>
            <a:pathLst>
              <a:path w="2408296" h="2709333">
                <a:moveTo>
                  <a:pt x="0" y="0"/>
                </a:moveTo>
                <a:lnTo>
                  <a:pt x="2408296" y="0"/>
                </a:lnTo>
                <a:lnTo>
                  <a:pt x="2408296" y="2709333"/>
                </a:lnTo>
                <a:lnTo>
                  <a:pt x="0" y="2709333"/>
                </a:lnTo>
                <a:close/>
              </a:path>
            </a:pathLst>
          </a:custGeom>
          <a:solidFill>
            <a:schemeClr val="accent1">
              <a:lumMod val="20000"/>
              <a:lumOff val="80000"/>
            </a:schemeClr>
          </a:solidFill>
        </p:spPr>
        <p:txBody>
          <a:bodyPr/>
          <a:lstStyle/>
          <a:p>
            <a:pPr algn="ctr">
              <a:lnSpc>
                <a:spcPts val="11079"/>
              </a:lnSpc>
            </a:pPr>
            <a:r>
              <a:rPr lang="en-US" sz="7100" dirty="0" smtClean="0">
                <a:solidFill>
                  <a:srgbClr val="405D72"/>
                </a:solidFill>
                <a:latin typeface="Anton"/>
                <a:ea typeface="Anton"/>
                <a:cs typeface="Anton"/>
                <a:sym typeface="Anton"/>
              </a:rPr>
              <a:t>Modeling</a:t>
            </a:r>
            <a:endParaRPr lang="en-US" sz="7100" dirty="0">
              <a:solidFill>
                <a:srgbClr val="405D72"/>
              </a:solidFill>
              <a:latin typeface="Anton"/>
              <a:ea typeface="Anton"/>
              <a:cs typeface="Anton"/>
              <a:sym typeface="Anton"/>
            </a:endParaRPr>
          </a:p>
        </p:txBody>
      </p:sp>
      <p:sp>
        <p:nvSpPr>
          <p:cNvPr id="15" name="TextBox 14"/>
          <p:cNvSpPr txBox="1"/>
          <p:nvPr/>
        </p:nvSpPr>
        <p:spPr>
          <a:xfrm>
            <a:off x="1" y="1441515"/>
            <a:ext cx="18288000" cy="553998"/>
          </a:xfrm>
          <a:prstGeom prst="rect">
            <a:avLst/>
          </a:prstGeom>
          <a:ln>
            <a:solidFill>
              <a:srgbClr val="CCEC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US" sz="3000" b="1" dirty="0" smtClean="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Random Forest</a:t>
            </a:r>
            <a:endParaRPr lang="en-US" sz="3000" b="1"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3"/>
          <a:stretch>
            <a:fillRect/>
          </a:stretch>
        </p:blipFill>
        <p:spPr>
          <a:xfrm>
            <a:off x="-1" y="2018372"/>
            <a:ext cx="8910723" cy="8268627"/>
          </a:xfrm>
          <a:prstGeom prst="rect">
            <a:avLst/>
          </a:prstGeom>
        </p:spPr>
      </p:pic>
      <p:sp>
        <p:nvSpPr>
          <p:cNvPr id="4" name="TextBox 3"/>
          <p:cNvSpPr txBox="1"/>
          <p:nvPr/>
        </p:nvSpPr>
        <p:spPr>
          <a:xfrm>
            <a:off x="9220200" y="4305300"/>
            <a:ext cx="8763000" cy="2785378"/>
          </a:xfrm>
          <a:prstGeom prst="rect">
            <a:avLst/>
          </a:prstGeom>
          <a:noFill/>
        </p:spPr>
        <p:txBody>
          <a:bodyPr wrap="square" rtlCol="0">
            <a:spAutoFit/>
          </a:bodyPr>
          <a:lstStyle/>
          <a:p>
            <a:r>
              <a:rPr lang="vi-VN" sz="2500" b="1" dirty="0">
                <a:latin typeface="+mj-lt"/>
              </a:rPr>
              <a:t>Kết quả</a:t>
            </a:r>
            <a:r>
              <a:rPr lang="vi-VN" sz="2500" dirty="0">
                <a:latin typeface="+mj-lt"/>
              </a:rPr>
              <a:t>: Accuracy ≈ 77%, Precision (class 1) = 0.59, Recall = 0.48, F1 = 0.53</a:t>
            </a:r>
          </a:p>
          <a:p>
            <a:r>
              <a:rPr lang="vi-VN" sz="2500" b="1" dirty="0">
                <a:latin typeface="+mj-lt"/>
              </a:rPr>
              <a:t>Phân tích</a:t>
            </a:r>
            <a:r>
              <a:rPr lang="vi-VN" sz="2500" dirty="0">
                <a:latin typeface="+mj-lt"/>
              </a:rPr>
              <a:t>: Nắm bắt quan hệ phi tuyến &amp; tương tác biến; nhưng dữ liệu mất cân bằng → dự đoán thiên về lớp “không hủy”.</a:t>
            </a:r>
          </a:p>
          <a:p>
            <a:r>
              <a:rPr lang="vi-VN" sz="2500" b="1" dirty="0">
                <a:latin typeface="+mj-lt"/>
              </a:rPr>
              <a:t>Kết luận</a:t>
            </a:r>
            <a:r>
              <a:rPr lang="vi-VN" sz="2500" dirty="0">
                <a:latin typeface="+mj-lt"/>
              </a:rPr>
              <a:t>: Hiệu quả khá, tốt hơn Logistic Regression nhưng vẫn hạn chế trong phát hiện trường hợp hủy.</a:t>
            </a:r>
          </a:p>
          <a:p>
            <a:endParaRPr lang="en-US" sz="2500" dirty="0">
              <a:latin typeface="+mj-lt"/>
            </a:endParaRPr>
          </a:p>
        </p:txBody>
      </p:sp>
    </p:spTree>
    <p:extLst>
      <p:ext uri="{BB962C8B-B14F-4D97-AF65-F5344CB8AC3E}">
        <p14:creationId xmlns:p14="http://schemas.microsoft.com/office/powerpoint/2010/main" val="69897940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7E287B-B90F-12BE-A0FF-30D87877AA09}"/>
            </a:ext>
          </a:extLst>
        </p:cNvPr>
        <p:cNvGrpSpPr/>
        <p:nvPr/>
      </p:nvGrpSpPr>
      <p:grpSpPr>
        <a:xfrm>
          <a:off x="0" y="0"/>
          <a:ext cx="0" cy="0"/>
          <a:chOff x="0" y="0"/>
          <a:chExt cx="0" cy="0"/>
        </a:xfrm>
      </p:grpSpPr>
      <p:sp>
        <p:nvSpPr>
          <p:cNvPr id="14" name="Freeform 3">
            <a:extLst>
              <a:ext uri="{FF2B5EF4-FFF2-40B4-BE49-F238E27FC236}">
                <a16:creationId xmlns:a16="http://schemas.microsoft.com/office/drawing/2014/main" id="{FECD59D6-1C6E-6477-9D95-DB86A67C028F}"/>
              </a:ext>
            </a:extLst>
          </p:cNvPr>
          <p:cNvSpPr/>
          <p:nvPr/>
        </p:nvSpPr>
        <p:spPr>
          <a:xfrm>
            <a:off x="0" y="-22860"/>
            <a:ext cx="18463312" cy="1464375"/>
          </a:xfrm>
          <a:custGeom>
            <a:avLst/>
            <a:gdLst/>
            <a:ahLst/>
            <a:cxnLst/>
            <a:rect l="l" t="t" r="r" b="b"/>
            <a:pathLst>
              <a:path w="2408296" h="2709333">
                <a:moveTo>
                  <a:pt x="0" y="0"/>
                </a:moveTo>
                <a:lnTo>
                  <a:pt x="2408296" y="0"/>
                </a:lnTo>
                <a:lnTo>
                  <a:pt x="2408296" y="2709333"/>
                </a:lnTo>
                <a:lnTo>
                  <a:pt x="0" y="2709333"/>
                </a:lnTo>
                <a:close/>
              </a:path>
            </a:pathLst>
          </a:custGeom>
          <a:solidFill>
            <a:schemeClr val="accent1">
              <a:lumMod val="20000"/>
              <a:lumOff val="80000"/>
            </a:schemeClr>
          </a:solidFill>
        </p:spPr>
        <p:txBody>
          <a:bodyPr/>
          <a:lstStyle/>
          <a:p>
            <a:pPr algn="ctr">
              <a:lnSpc>
                <a:spcPts val="11079"/>
              </a:lnSpc>
            </a:pPr>
            <a:r>
              <a:rPr lang="en-US" sz="7100" dirty="0" smtClean="0">
                <a:solidFill>
                  <a:srgbClr val="405D72"/>
                </a:solidFill>
                <a:latin typeface="Anton"/>
                <a:ea typeface="Anton"/>
                <a:cs typeface="Anton"/>
                <a:sym typeface="Anton"/>
              </a:rPr>
              <a:t>Modeling</a:t>
            </a:r>
            <a:endParaRPr lang="en-US" sz="7100" dirty="0">
              <a:solidFill>
                <a:srgbClr val="405D72"/>
              </a:solidFill>
              <a:latin typeface="Anton"/>
              <a:ea typeface="Anton"/>
              <a:cs typeface="Anton"/>
              <a:sym typeface="Anton"/>
            </a:endParaRPr>
          </a:p>
        </p:txBody>
      </p:sp>
      <p:sp>
        <p:nvSpPr>
          <p:cNvPr id="15" name="TextBox 14"/>
          <p:cNvSpPr txBox="1"/>
          <p:nvPr/>
        </p:nvSpPr>
        <p:spPr>
          <a:xfrm>
            <a:off x="1" y="1441515"/>
            <a:ext cx="18288000" cy="553998"/>
          </a:xfrm>
          <a:prstGeom prst="rect">
            <a:avLst/>
          </a:prstGeom>
          <a:ln>
            <a:solidFill>
              <a:srgbClr val="CCEC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US" sz="3000" b="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XGBoost</a:t>
            </a:r>
            <a:endParaRPr lang="en-US" sz="3000" b="1"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3"/>
          <a:stretch>
            <a:fillRect/>
          </a:stretch>
        </p:blipFill>
        <p:spPr>
          <a:xfrm>
            <a:off x="0" y="2003133"/>
            <a:ext cx="8382000" cy="8290607"/>
          </a:xfrm>
          <a:prstGeom prst="rect">
            <a:avLst/>
          </a:prstGeom>
        </p:spPr>
      </p:pic>
      <p:sp>
        <p:nvSpPr>
          <p:cNvPr id="6" name="Rectangle 1"/>
          <p:cNvSpPr>
            <a:spLocks noChangeArrowheads="1"/>
          </p:cNvSpPr>
          <p:nvPr/>
        </p:nvSpPr>
        <p:spPr bwMode="auto">
          <a:xfrm>
            <a:off x="8397240" y="4751937"/>
            <a:ext cx="9890760" cy="27853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500" b="1" i="0" u="none" strike="noStrike" cap="none" normalizeH="0" baseline="0" dirty="0" err="1" smtClean="0">
                <a:ln>
                  <a:noFill/>
                </a:ln>
                <a:solidFill>
                  <a:schemeClr val="tx1"/>
                </a:solidFill>
                <a:effectLst/>
                <a:latin typeface="Times New Roman" panose="02020603050405020304" pitchFamily="18" charset="0"/>
                <a:cs typeface="Times New Roman" panose="02020603050405020304" pitchFamily="18" charset="0"/>
              </a:rPr>
              <a:t>Kết</a:t>
            </a:r>
            <a:r>
              <a:rPr kumimoji="0" lang="en-US" altLang="en-US" sz="2500" b="1"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500" b="1" i="0" u="none" strike="noStrike" cap="none" normalizeH="0" baseline="0" dirty="0" err="1" smtClean="0">
                <a:ln>
                  <a:noFill/>
                </a:ln>
                <a:solidFill>
                  <a:schemeClr val="tx1"/>
                </a:solidFill>
                <a:effectLst/>
                <a:latin typeface="Times New Roman" panose="02020603050405020304" pitchFamily="18" charset="0"/>
                <a:cs typeface="Times New Roman" panose="02020603050405020304" pitchFamily="18" charset="0"/>
              </a:rPr>
              <a:t>quả</a:t>
            </a:r>
            <a:r>
              <a:rPr kumimoji="0" lang="en-US" altLang="en-US" sz="25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 Accuracy ≈ 79% (</a:t>
            </a:r>
            <a:r>
              <a:rPr kumimoji="0" lang="en-US" altLang="en-US" sz="2500" b="0" i="0" u="none" strike="noStrike" cap="none" normalizeH="0" baseline="0" dirty="0" err="1" smtClean="0">
                <a:ln>
                  <a:noFill/>
                </a:ln>
                <a:solidFill>
                  <a:schemeClr val="tx1"/>
                </a:solidFill>
                <a:effectLst/>
                <a:latin typeface="Times New Roman" panose="02020603050405020304" pitchFamily="18" charset="0"/>
                <a:cs typeface="Times New Roman" panose="02020603050405020304" pitchFamily="18" charset="0"/>
              </a:rPr>
              <a:t>cao</a:t>
            </a:r>
            <a:r>
              <a:rPr kumimoji="0" lang="en-US" altLang="en-US" sz="25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500" b="0" i="0" u="none" strike="noStrike" cap="none" normalizeH="0" baseline="0" dirty="0" err="1" smtClean="0">
                <a:ln>
                  <a:noFill/>
                </a:ln>
                <a:solidFill>
                  <a:schemeClr val="tx1"/>
                </a:solidFill>
                <a:effectLst/>
                <a:latin typeface="Times New Roman" panose="02020603050405020304" pitchFamily="18" charset="0"/>
                <a:cs typeface="Times New Roman" panose="02020603050405020304" pitchFamily="18" charset="0"/>
              </a:rPr>
              <a:t>nhất</a:t>
            </a:r>
            <a:r>
              <a:rPr kumimoji="0" lang="en-US" altLang="en-US" sz="25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 Precision = 0.68, Recall = 0.46; F1-score &gt; Random Forest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500" b="1" i="0" u="none" strike="noStrike" cap="none" normalizeH="0" baseline="0" dirty="0" err="1" smtClean="0">
                <a:ln>
                  <a:noFill/>
                </a:ln>
                <a:solidFill>
                  <a:schemeClr val="tx1"/>
                </a:solidFill>
                <a:effectLst/>
                <a:latin typeface="Times New Roman" panose="02020603050405020304" pitchFamily="18" charset="0"/>
                <a:cs typeface="Times New Roman" panose="02020603050405020304" pitchFamily="18" charset="0"/>
              </a:rPr>
              <a:t>Phân</a:t>
            </a:r>
            <a:r>
              <a:rPr kumimoji="0" lang="en-US" altLang="en-US" sz="2500" b="1"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500" b="1" i="0" u="none" strike="noStrike" cap="none" normalizeH="0" baseline="0" dirty="0" err="1" smtClean="0">
                <a:ln>
                  <a:noFill/>
                </a:ln>
                <a:solidFill>
                  <a:schemeClr val="tx1"/>
                </a:solidFill>
                <a:effectLst/>
                <a:latin typeface="Times New Roman" panose="02020603050405020304" pitchFamily="18" charset="0"/>
                <a:cs typeface="Times New Roman" panose="02020603050405020304" pitchFamily="18" charset="0"/>
              </a:rPr>
              <a:t>tích</a:t>
            </a:r>
            <a:r>
              <a:rPr kumimoji="0" lang="en-US" altLang="en-US" sz="25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 Boosting </a:t>
            </a:r>
            <a:r>
              <a:rPr kumimoji="0" lang="en-US" altLang="en-US" sz="2500" b="0" i="0" u="none" strike="noStrike" cap="none" normalizeH="0" baseline="0" dirty="0" err="1" smtClean="0">
                <a:ln>
                  <a:noFill/>
                </a:ln>
                <a:solidFill>
                  <a:schemeClr val="tx1"/>
                </a:solidFill>
                <a:effectLst/>
                <a:latin typeface="Times New Roman" panose="02020603050405020304" pitchFamily="18" charset="0"/>
                <a:cs typeface="Times New Roman" panose="02020603050405020304" pitchFamily="18" charset="0"/>
              </a:rPr>
              <a:t>giúp</a:t>
            </a:r>
            <a:r>
              <a:rPr kumimoji="0" lang="en-US" altLang="en-US" sz="25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500" b="0" i="0" u="none" strike="noStrike" cap="none" normalizeH="0" baseline="0" dirty="0" err="1" smtClean="0">
                <a:ln>
                  <a:noFill/>
                </a:ln>
                <a:solidFill>
                  <a:schemeClr val="tx1"/>
                </a:solidFill>
                <a:effectLst/>
                <a:latin typeface="Times New Roman" panose="02020603050405020304" pitchFamily="18" charset="0"/>
                <a:cs typeface="Times New Roman" panose="02020603050405020304" pitchFamily="18" charset="0"/>
              </a:rPr>
              <a:t>học</a:t>
            </a:r>
            <a:r>
              <a:rPr kumimoji="0" lang="en-US" altLang="en-US" sz="25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500" b="0" i="0" u="none" strike="noStrike" cap="none" normalizeH="0" baseline="0" dirty="0" err="1" smtClean="0">
                <a:ln>
                  <a:noFill/>
                </a:ln>
                <a:solidFill>
                  <a:schemeClr val="tx1"/>
                </a:solidFill>
                <a:effectLst/>
                <a:latin typeface="Times New Roman" panose="02020603050405020304" pitchFamily="18" charset="0"/>
                <a:cs typeface="Times New Roman" panose="02020603050405020304" pitchFamily="18" charset="0"/>
              </a:rPr>
              <a:t>quan</a:t>
            </a:r>
            <a:r>
              <a:rPr kumimoji="0" lang="en-US" altLang="en-US" sz="25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500" b="0" i="0" u="none" strike="noStrike" cap="none" normalizeH="0" baseline="0" dirty="0" err="1" smtClean="0">
                <a:ln>
                  <a:noFill/>
                </a:ln>
                <a:solidFill>
                  <a:schemeClr val="tx1"/>
                </a:solidFill>
                <a:effectLst/>
                <a:latin typeface="Times New Roman" panose="02020603050405020304" pitchFamily="18" charset="0"/>
                <a:cs typeface="Times New Roman" panose="02020603050405020304" pitchFamily="18" charset="0"/>
              </a:rPr>
              <a:t>hệ</a:t>
            </a:r>
            <a:r>
              <a:rPr kumimoji="0" lang="en-US" altLang="en-US" sz="25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500" b="0" i="0" u="none" strike="noStrike" cap="none" normalizeH="0" baseline="0" dirty="0" err="1" smtClean="0">
                <a:ln>
                  <a:noFill/>
                </a:ln>
                <a:solidFill>
                  <a:schemeClr val="tx1"/>
                </a:solidFill>
                <a:effectLst/>
                <a:latin typeface="Times New Roman" panose="02020603050405020304" pitchFamily="18" charset="0"/>
                <a:cs typeface="Times New Roman" panose="02020603050405020304" pitchFamily="18" charset="0"/>
              </a:rPr>
              <a:t>phức</a:t>
            </a:r>
            <a:r>
              <a:rPr kumimoji="0" lang="en-US" altLang="en-US" sz="25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500" b="0" i="0" u="none" strike="noStrike" cap="none" normalizeH="0" baseline="0" dirty="0" err="1" smtClean="0">
                <a:ln>
                  <a:noFill/>
                </a:ln>
                <a:solidFill>
                  <a:schemeClr val="tx1"/>
                </a:solidFill>
                <a:effectLst/>
                <a:latin typeface="Times New Roman" panose="02020603050405020304" pitchFamily="18" charset="0"/>
                <a:cs typeface="Times New Roman" panose="02020603050405020304" pitchFamily="18" charset="0"/>
              </a:rPr>
              <a:t>tạp</a:t>
            </a:r>
            <a:r>
              <a:rPr kumimoji="0" lang="en-US" altLang="en-US" sz="25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500" b="0" i="0" u="none" strike="noStrike" cap="none" normalizeH="0" baseline="0" dirty="0" err="1" smtClean="0">
                <a:ln>
                  <a:noFill/>
                </a:ln>
                <a:solidFill>
                  <a:schemeClr val="tx1"/>
                </a:solidFill>
                <a:effectLst/>
                <a:latin typeface="Times New Roman" panose="02020603050405020304" pitchFamily="18" charset="0"/>
                <a:cs typeface="Times New Roman" panose="02020603050405020304" pitchFamily="18" charset="0"/>
              </a:rPr>
              <a:t>giảm</a:t>
            </a:r>
            <a:r>
              <a:rPr kumimoji="0" lang="en-US" altLang="en-US" sz="25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 bias (so </a:t>
            </a:r>
            <a:r>
              <a:rPr kumimoji="0" lang="en-US" altLang="en-US" sz="2500" b="0" i="0" u="none" strike="noStrike" cap="none" normalizeH="0" baseline="0" dirty="0" err="1" smtClean="0">
                <a:ln>
                  <a:noFill/>
                </a:ln>
                <a:solidFill>
                  <a:schemeClr val="tx1"/>
                </a:solidFill>
                <a:effectLst/>
                <a:latin typeface="Times New Roman" panose="02020603050405020304" pitchFamily="18" charset="0"/>
                <a:cs typeface="Times New Roman" panose="02020603050405020304" pitchFamily="18" charset="0"/>
              </a:rPr>
              <a:t>với</a:t>
            </a:r>
            <a:r>
              <a:rPr kumimoji="0" lang="en-US" altLang="en-US" sz="25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 Logistic) </a:t>
            </a:r>
            <a:r>
              <a:rPr kumimoji="0" lang="en-US" altLang="en-US" sz="2500" b="0" i="0" u="none" strike="noStrike" cap="none" normalizeH="0" baseline="0" dirty="0" err="1" smtClean="0">
                <a:ln>
                  <a:noFill/>
                </a:ln>
                <a:solidFill>
                  <a:schemeClr val="tx1"/>
                </a:solidFill>
                <a:effectLst/>
                <a:latin typeface="Times New Roman" panose="02020603050405020304" pitchFamily="18" charset="0"/>
                <a:cs typeface="Times New Roman" panose="02020603050405020304" pitchFamily="18" charset="0"/>
              </a:rPr>
              <a:t>và</a:t>
            </a:r>
            <a:r>
              <a:rPr kumimoji="0" lang="en-US" altLang="en-US" sz="25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500" b="0" i="0" u="none" strike="noStrike" cap="none" normalizeH="0" baseline="0" dirty="0" err="1" smtClean="0">
                <a:ln>
                  <a:noFill/>
                </a:ln>
                <a:solidFill>
                  <a:schemeClr val="tx1"/>
                </a:solidFill>
                <a:effectLst/>
                <a:latin typeface="Times New Roman" panose="02020603050405020304" pitchFamily="18" charset="0"/>
                <a:cs typeface="Times New Roman" panose="02020603050405020304" pitchFamily="18" charset="0"/>
              </a:rPr>
              <a:t>giảm</a:t>
            </a:r>
            <a:r>
              <a:rPr kumimoji="0" lang="en-US" altLang="en-US" sz="25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 variance (so </a:t>
            </a:r>
            <a:r>
              <a:rPr kumimoji="0" lang="en-US" altLang="en-US" sz="2500" b="0" i="0" u="none" strike="noStrike" cap="none" normalizeH="0" baseline="0" dirty="0" err="1" smtClean="0">
                <a:ln>
                  <a:noFill/>
                </a:ln>
                <a:solidFill>
                  <a:schemeClr val="tx1"/>
                </a:solidFill>
                <a:effectLst/>
                <a:latin typeface="Times New Roman" panose="02020603050405020304" pitchFamily="18" charset="0"/>
                <a:cs typeface="Times New Roman" panose="02020603050405020304" pitchFamily="18" charset="0"/>
              </a:rPr>
              <a:t>với</a:t>
            </a:r>
            <a:r>
              <a:rPr kumimoji="0" lang="en-US" altLang="en-US" sz="25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 Random Forest). Precision–Recall </a:t>
            </a:r>
            <a:r>
              <a:rPr kumimoji="0" lang="en-US" altLang="en-US" sz="2500" b="0" i="0" u="none" strike="noStrike" cap="none" normalizeH="0" baseline="0" dirty="0" err="1" smtClean="0">
                <a:ln>
                  <a:noFill/>
                </a:ln>
                <a:solidFill>
                  <a:schemeClr val="tx1"/>
                </a:solidFill>
                <a:effectLst/>
                <a:latin typeface="Times New Roman" panose="02020603050405020304" pitchFamily="18" charset="0"/>
                <a:cs typeface="Times New Roman" panose="02020603050405020304" pitchFamily="18" charset="0"/>
              </a:rPr>
              <a:t>cân</a:t>
            </a:r>
            <a:r>
              <a:rPr kumimoji="0" lang="en-US" altLang="en-US" sz="25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500" b="0" i="0" u="none" strike="noStrike" cap="none" normalizeH="0" baseline="0" dirty="0" err="1" smtClean="0">
                <a:ln>
                  <a:noFill/>
                </a:ln>
                <a:solidFill>
                  <a:schemeClr val="tx1"/>
                </a:solidFill>
                <a:effectLst/>
                <a:latin typeface="Times New Roman" panose="02020603050405020304" pitchFamily="18" charset="0"/>
                <a:cs typeface="Times New Roman" panose="02020603050405020304" pitchFamily="18" charset="0"/>
              </a:rPr>
              <a:t>bằng</a:t>
            </a:r>
            <a:r>
              <a:rPr kumimoji="0" lang="en-US" altLang="en-US" sz="25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500" b="0" i="0" u="none" strike="noStrike" cap="none" normalizeH="0" baseline="0" dirty="0" err="1" smtClean="0">
                <a:ln>
                  <a:noFill/>
                </a:ln>
                <a:solidFill>
                  <a:schemeClr val="tx1"/>
                </a:solidFill>
                <a:effectLst/>
                <a:latin typeface="Times New Roman" panose="02020603050405020304" pitchFamily="18" charset="0"/>
                <a:cs typeface="Times New Roman" panose="02020603050405020304" pitchFamily="18" charset="0"/>
              </a:rPr>
              <a:t>hơn</a:t>
            </a:r>
            <a:r>
              <a:rPr kumimoji="0" lang="en-US" altLang="en-US" sz="25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500" b="1" i="0" u="none" strike="noStrike" cap="none" normalizeH="0" baseline="0" dirty="0" err="1" smtClean="0">
                <a:ln>
                  <a:noFill/>
                </a:ln>
                <a:solidFill>
                  <a:schemeClr val="tx1"/>
                </a:solidFill>
                <a:effectLst/>
                <a:latin typeface="Times New Roman" panose="02020603050405020304" pitchFamily="18" charset="0"/>
                <a:cs typeface="Times New Roman" panose="02020603050405020304" pitchFamily="18" charset="0"/>
              </a:rPr>
              <a:t>Kết</a:t>
            </a:r>
            <a:r>
              <a:rPr kumimoji="0" lang="en-US" altLang="en-US" sz="2500" b="1"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500" b="1" i="0" u="none" strike="noStrike" cap="none" normalizeH="0" baseline="0" dirty="0" err="1" smtClean="0">
                <a:ln>
                  <a:noFill/>
                </a:ln>
                <a:solidFill>
                  <a:schemeClr val="tx1"/>
                </a:solidFill>
                <a:effectLst/>
                <a:latin typeface="Times New Roman" panose="02020603050405020304" pitchFamily="18" charset="0"/>
                <a:cs typeface="Times New Roman" panose="02020603050405020304" pitchFamily="18" charset="0"/>
              </a:rPr>
              <a:t>luận</a:t>
            </a:r>
            <a:r>
              <a:rPr kumimoji="0" lang="en-US" altLang="en-US" sz="25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500" b="0" i="0" u="none" strike="noStrike" cap="none" normalizeH="0" baseline="0" dirty="0" err="1" smtClean="0">
                <a:ln>
                  <a:noFill/>
                </a:ln>
                <a:solidFill>
                  <a:schemeClr val="tx1"/>
                </a:solidFill>
                <a:effectLst/>
                <a:latin typeface="Times New Roman" panose="02020603050405020304" pitchFamily="18" charset="0"/>
                <a:cs typeface="Times New Roman" panose="02020603050405020304" pitchFamily="18" charset="0"/>
              </a:rPr>
              <a:t>Hiệu</a:t>
            </a:r>
            <a:r>
              <a:rPr kumimoji="0" lang="en-US" altLang="en-US" sz="25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500" b="0" i="0" u="none" strike="noStrike" cap="none" normalizeH="0" baseline="0" dirty="0" err="1" smtClean="0">
                <a:ln>
                  <a:noFill/>
                </a:ln>
                <a:solidFill>
                  <a:schemeClr val="tx1"/>
                </a:solidFill>
                <a:effectLst/>
                <a:latin typeface="Times New Roman" panose="02020603050405020304" pitchFamily="18" charset="0"/>
                <a:cs typeface="Times New Roman" panose="02020603050405020304" pitchFamily="18" charset="0"/>
              </a:rPr>
              <a:t>quả</a:t>
            </a:r>
            <a:r>
              <a:rPr kumimoji="0" lang="en-US" altLang="en-US" sz="25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500" b="0" i="0" u="none" strike="noStrike" cap="none" normalizeH="0" baseline="0" dirty="0" err="1" smtClean="0">
                <a:ln>
                  <a:noFill/>
                </a:ln>
                <a:solidFill>
                  <a:schemeClr val="tx1"/>
                </a:solidFill>
                <a:effectLst/>
                <a:latin typeface="Times New Roman" panose="02020603050405020304" pitchFamily="18" charset="0"/>
                <a:cs typeface="Times New Roman" panose="02020603050405020304" pitchFamily="18" charset="0"/>
              </a:rPr>
              <a:t>nhất</a:t>
            </a:r>
            <a:r>
              <a:rPr kumimoji="0" lang="en-US" altLang="en-US" sz="25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500" b="0" i="0" u="none" strike="noStrike" cap="none" normalizeH="0" baseline="0" dirty="0" err="1" smtClean="0">
                <a:ln>
                  <a:noFill/>
                </a:ln>
                <a:solidFill>
                  <a:schemeClr val="tx1"/>
                </a:solidFill>
                <a:effectLst/>
                <a:latin typeface="Times New Roman" panose="02020603050405020304" pitchFamily="18" charset="0"/>
                <a:cs typeface="Times New Roman" panose="02020603050405020304" pitchFamily="18" charset="0"/>
              </a:rPr>
              <a:t>trong</a:t>
            </a:r>
            <a:r>
              <a:rPr kumimoji="0" lang="en-US" altLang="en-US" sz="25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 3 </a:t>
            </a:r>
            <a:r>
              <a:rPr kumimoji="0" lang="en-US" altLang="en-US" sz="2500" b="0" i="0" u="none" strike="noStrike" cap="none" normalizeH="0" baseline="0" dirty="0" err="1" smtClean="0">
                <a:ln>
                  <a:noFill/>
                </a:ln>
                <a:solidFill>
                  <a:schemeClr val="tx1"/>
                </a:solidFill>
                <a:effectLst/>
                <a:latin typeface="Times New Roman" panose="02020603050405020304" pitchFamily="18" charset="0"/>
                <a:cs typeface="Times New Roman" panose="02020603050405020304" pitchFamily="18" charset="0"/>
              </a:rPr>
              <a:t>mô</a:t>
            </a:r>
            <a:r>
              <a:rPr kumimoji="0" lang="en-US" altLang="en-US" sz="25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500" b="0" i="0" u="none" strike="noStrike" cap="none" normalizeH="0" baseline="0" dirty="0" err="1" smtClean="0">
                <a:ln>
                  <a:noFill/>
                </a:ln>
                <a:solidFill>
                  <a:schemeClr val="tx1"/>
                </a:solidFill>
                <a:effectLst/>
                <a:latin typeface="Times New Roman" panose="02020603050405020304" pitchFamily="18" charset="0"/>
                <a:cs typeface="Times New Roman" panose="02020603050405020304" pitchFamily="18" charset="0"/>
              </a:rPr>
              <a:t>hình</a:t>
            </a:r>
            <a:r>
              <a:rPr kumimoji="0" lang="en-US" altLang="en-US" sz="25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500" b="0" i="0" u="none" strike="noStrike" cap="none" normalizeH="0" baseline="0" dirty="0" err="1" smtClean="0">
                <a:ln>
                  <a:noFill/>
                </a:ln>
                <a:solidFill>
                  <a:schemeClr val="tx1"/>
                </a:solidFill>
                <a:effectLst/>
                <a:latin typeface="Times New Roman" panose="02020603050405020304" pitchFamily="18" charset="0"/>
                <a:cs typeface="Times New Roman" panose="02020603050405020304" pitchFamily="18" charset="0"/>
              </a:rPr>
              <a:t>kết</a:t>
            </a:r>
            <a:r>
              <a:rPr kumimoji="0" lang="en-US" altLang="en-US" sz="25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500" b="0" i="0" u="none" strike="noStrike" cap="none" normalizeH="0" baseline="0" dirty="0" err="1" smtClean="0">
                <a:ln>
                  <a:noFill/>
                </a:ln>
                <a:solidFill>
                  <a:schemeClr val="tx1"/>
                </a:solidFill>
                <a:effectLst/>
                <a:latin typeface="Times New Roman" panose="02020603050405020304" pitchFamily="18" charset="0"/>
                <a:cs typeface="Times New Roman" panose="02020603050405020304" pitchFamily="18" charset="0"/>
              </a:rPr>
              <a:t>quả</a:t>
            </a:r>
            <a:r>
              <a:rPr kumimoji="0" lang="en-US" altLang="en-US" sz="25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500" b="0" i="0" u="none" strike="noStrike" cap="none" normalizeH="0" baseline="0" dirty="0" err="1" smtClean="0">
                <a:ln>
                  <a:noFill/>
                </a:ln>
                <a:solidFill>
                  <a:schemeClr val="tx1"/>
                </a:solidFill>
                <a:effectLst/>
                <a:latin typeface="Times New Roman" panose="02020603050405020304" pitchFamily="18" charset="0"/>
                <a:cs typeface="Times New Roman" panose="02020603050405020304" pitchFamily="18" charset="0"/>
              </a:rPr>
              <a:t>ổn</a:t>
            </a:r>
            <a:r>
              <a:rPr kumimoji="0" lang="en-US" altLang="en-US" sz="25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500" b="0" i="0" u="none" strike="noStrike" cap="none" normalizeH="0" baseline="0" dirty="0" err="1" smtClean="0">
                <a:ln>
                  <a:noFill/>
                </a:ln>
                <a:solidFill>
                  <a:schemeClr val="tx1"/>
                </a:solidFill>
                <a:effectLst/>
                <a:latin typeface="Times New Roman" panose="02020603050405020304" pitchFamily="18" charset="0"/>
                <a:cs typeface="Times New Roman" panose="02020603050405020304" pitchFamily="18" charset="0"/>
              </a:rPr>
              <a:t>định</a:t>
            </a:r>
            <a:r>
              <a:rPr kumimoji="0" lang="en-US" altLang="en-US" sz="25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500" b="0" i="0" u="none" strike="noStrike" cap="none" normalizeH="0" baseline="0" dirty="0" err="1" smtClean="0">
                <a:ln>
                  <a:noFill/>
                </a:ln>
                <a:solidFill>
                  <a:schemeClr val="tx1"/>
                </a:solidFill>
                <a:effectLst/>
                <a:latin typeface="Times New Roman" panose="02020603050405020304" pitchFamily="18" charset="0"/>
                <a:cs typeface="Times New Roman" panose="02020603050405020304" pitchFamily="18" charset="0"/>
              </a:rPr>
              <a:t>phù</a:t>
            </a:r>
            <a:r>
              <a:rPr kumimoji="0" lang="en-US" altLang="en-US" sz="25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500" b="0" i="0" u="none" strike="noStrike" cap="none" normalizeH="0" baseline="0" dirty="0" err="1" smtClean="0">
                <a:ln>
                  <a:noFill/>
                </a:ln>
                <a:solidFill>
                  <a:schemeClr val="tx1"/>
                </a:solidFill>
                <a:effectLst/>
                <a:latin typeface="Times New Roman" panose="02020603050405020304" pitchFamily="18" charset="0"/>
                <a:cs typeface="Times New Roman" panose="02020603050405020304" pitchFamily="18" charset="0"/>
              </a:rPr>
              <a:t>hợp</a:t>
            </a:r>
            <a:r>
              <a:rPr kumimoji="0" lang="en-US" altLang="en-US" sz="25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500" b="0" i="0" u="none" strike="noStrike" cap="none" normalizeH="0" baseline="0" dirty="0" err="1" smtClean="0">
                <a:ln>
                  <a:noFill/>
                </a:ln>
                <a:solidFill>
                  <a:schemeClr val="tx1"/>
                </a:solidFill>
                <a:effectLst/>
                <a:latin typeface="Times New Roman" panose="02020603050405020304" pitchFamily="18" charset="0"/>
                <a:cs typeface="Times New Roman" panose="02020603050405020304" pitchFamily="18" charset="0"/>
              </a:rPr>
              <a:t>cho</a:t>
            </a:r>
            <a:r>
              <a:rPr kumimoji="0" lang="en-US" altLang="en-US" sz="25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500" b="0" i="0" u="none" strike="noStrike" cap="none" normalizeH="0" baseline="0" dirty="0" err="1" smtClean="0">
                <a:ln>
                  <a:noFill/>
                </a:ln>
                <a:solidFill>
                  <a:schemeClr val="tx1"/>
                </a:solidFill>
                <a:effectLst/>
                <a:latin typeface="Times New Roman" panose="02020603050405020304" pitchFamily="18" charset="0"/>
                <a:cs typeface="Times New Roman" panose="02020603050405020304" pitchFamily="18" charset="0"/>
              </a:rPr>
              <a:t>dự</a:t>
            </a:r>
            <a:r>
              <a:rPr kumimoji="0" lang="en-US" altLang="en-US" sz="25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500" b="0" i="0" u="none" strike="noStrike" cap="none" normalizeH="0" baseline="0" dirty="0" err="1" smtClean="0">
                <a:ln>
                  <a:noFill/>
                </a:ln>
                <a:solidFill>
                  <a:schemeClr val="tx1"/>
                </a:solidFill>
                <a:effectLst/>
                <a:latin typeface="Times New Roman" panose="02020603050405020304" pitchFamily="18" charset="0"/>
                <a:cs typeface="Times New Roman" panose="02020603050405020304" pitchFamily="18" charset="0"/>
              </a:rPr>
              <a:t>báo</a:t>
            </a:r>
            <a:r>
              <a:rPr kumimoji="0" lang="en-US" altLang="en-US" sz="25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500" b="0" i="0" u="none" strike="noStrike" cap="none" normalizeH="0" baseline="0" dirty="0" err="1" smtClean="0">
                <a:ln>
                  <a:noFill/>
                </a:ln>
                <a:solidFill>
                  <a:schemeClr val="tx1"/>
                </a:solidFill>
                <a:effectLst/>
                <a:latin typeface="Times New Roman" panose="02020603050405020304" pitchFamily="18" charset="0"/>
                <a:cs typeface="Times New Roman" panose="02020603050405020304" pitchFamily="18" charset="0"/>
              </a:rPr>
              <a:t>hủy</a:t>
            </a:r>
            <a:r>
              <a:rPr kumimoji="0" lang="en-US" altLang="en-US" sz="25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500" b="0" i="0" u="none" strike="noStrike" cap="none" normalizeH="0" baseline="0" dirty="0" err="1" smtClean="0">
                <a:ln>
                  <a:noFill/>
                </a:ln>
                <a:solidFill>
                  <a:schemeClr val="tx1"/>
                </a:solidFill>
                <a:effectLst/>
                <a:latin typeface="Times New Roman" panose="02020603050405020304" pitchFamily="18" charset="0"/>
                <a:cs typeface="Times New Roman" panose="02020603050405020304" pitchFamily="18" charset="0"/>
              </a:rPr>
              <a:t>đặt</a:t>
            </a:r>
            <a:r>
              <a:rPr kumimoji="0" lang="en-US" altLang="en-US" sz="25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500" b="0" i="0" u="none" strike="noStrike" cap="none" normalizeH="0" baseline="0" dirty="0" err="1" smtClean="0">
                <a:ln>
                  <a:noFill/>
                </a:ln>
                <a:solidFill>
                  <a:schemeClr val="tx1"/>
                </a:solidFill>
                <a:effectLst/>
                <a:latin typeface="Times New Roman" panose="02020603050405020304" pitchFamily="18" charset="0"/>
                <a:cs typeface="Times New Roman" panose="02020603050405020304" pitchFamily="18" charset="0"/>
              </a:rPr>
              <a:t>phòng</a:t>
            </a:r>
            <a:r>
              <a:rPr kumimoji="0" lang="en-US" altLang="en-US" sz="25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219592319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644AD8-5E5C-6C18-F676-8AA9CA696BF1}"/>
            </a:ext>
          </a:extLst>
        </p:cNvPr>
        <p:cNvGrpSpPr/>
        <p:nvPr/>
      </p:nvGrpSpPr>
      <p:grpSpPr>
        <a:xfrm>
          <a:off x="0" y="0"/>
          <a:ext cx="0" cy="0"/>
          <a:chOff x="0" y="0"/>
          <a:chExt cx="0" cy="0"/>
        </a:xfrm>
      </p:grpSpPr>
      <p:sp>
        <p:nvSpPr>
          <p:cNvPr id="2" name="Freeform 3">
            <a:extLst>
              <a:ext uri="{FF2B5EF4-FFF2-40B4-BE49-F238E27FC236}">
                <a16:creationId xmlns:a16="http://schemas.microsoft.com/office/drawing/2014/main" id="{FECD59D6-1C6E-6477-9D95-DB86A67C028F}"/>
              </a:ext>
            </a:extLst>
          </p:cNvPr>
          <p:cNvSpPr/>
          <p:nvPr/>
        </p:nvSpPr>
        <p:spPr>
          <a:xfrm>
            <a:off x="0" y="-22860"/>
            <a:ext cx="18463312" cy="1464375"/>
          </a:xfrm>
          <a:custGeom>
            <a:avLst/>
            <a:gdLst/>
            <a:ahLst/>
            <a:cxnLst/>
            <a:rect l="l" t="t" r="r" b="b"/>
            <a:pathLst>
              <a:path w="2408296" h="2709333">
                <a:moveTo>
                  <a:pt x="0" y="0"/>
                </a:moveTo>
                <a:lnTo>
                  <a:pt x="2408296" y="0"/>
                </a:lnTo>
                <a:lnTo>
                  <a:pt x="2408296" y="2709333"/>
                </a:lnTo>
                <a:lnTo>
                  <a:pt x="0" y="2709333"/>
                </a:lnTo>
                <a:close/>
              </a:path>
            </a:pathLst>
          </a:custGeom>
          <a:solidFill>
            <a:schemeClr val="accent1">
              <a:lumMod val="20000"/>
              <a:lumOff val="80000"/>
            </a:schemeClr>
          </a:solidFill>
        </p:spPr>
        <p:txBody>
          <a:bodyPr/>
          <a:lstStyle/>
          <a:p>
            <a:pPr algn="ctr">
              <a:lnSpc>
                <a:spcPts val="11079"/>
              </a:lnSpc>
            </a:pPr>
            <a:r>
              <a:rPr lang="en-US" sz="7100" dirty="0" smtClean="0">
                <a:solidFill>
                  <a:srgbClr val="405D72"/>
                </a:solidFill>
                <a:latin typeface="Anton"/>
                <a:ea typeface="Anton"/>
                <a:cs typeface="Anton"/>
                <a:sym typeface="Anton"/>
              </a:rPr>
              <a:t>Modeling</a:t>
            </a:r>
            <a:endParaRPr lang="en-US" sz="7100" dirty="0">
              <a:solidFill>
                <a:srgbClr val="405D72"/>
              </a:solidFill>
              <a:latin typeface="Anton"/>
              <a:ea typeface="Anton"/>
              <a:cs typeface="Anton"/>
              <a:sym typeface="Anton"/>
            </a:endParaRPr>
          </a:p>
        </p:txBody>
      </p:sp>
      <p:sp>
        <p:nvSpPr>
          <p:cNvPr id="3" name="TextBox 2"/>
          <p:cNvSpPr txBox="1"/>
          <p:nvPr/>
        </p:nvSpPr>
        <p:spPr>
          <a:xfrm>
            <a:off x="1" y="1441515"/>
            <a:ext cx="18288000" cy="553998"/>
          </a:xfrm>
          <a:prstGeom prst="rect">
            <a:avLst/>
          </a:prstGeom>
          <a:ln>
            <a:solidFill>
              <a:srgbClr val="CCEC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US" sz="3000" b="1" dirty="0" smtClean="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So </a:t>
            </a:r>
            <a:r>
              <a:rPr lang="en-US" sz="3000" b="1" dirty="0" err="1" smtClean="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Sánh</a:t>
            </a:r>
            <a:r>
              <a:rPr lang="en-US" sz="3000" b="1" dirty="0" smtClean="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3000" b="1" dirty="0" err="1" smtClean="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Các</a:t>
            </a:r>
            <a:r>
              <a:rPr lang="en-US" sz="3000" b="1" dirty="0" smtClean="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3000" b="1" dirty="0" err="1" smtClean="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Mô</a:t>
            </a:r>
            <a:r>
              <a:rPr lang="en-US" sz="3000" b="1" dirty="0" smtClean="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3000" b="1" dirty="0" err="1" smtClean="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Hình</a:t>
            </a:r>
            <a:endParaRPr lang="en-US" sz="3000" b="1"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028003450"/>
              </p:ext>
            </p:extLst>
          </p:nvPr>
        </p:nvGraphicFramePr>
        <p:xfrm>
          <a:off x="2743200" y="2400300"/>
          <a:ext cx="12192000" cy="2423160"/>
        </p:xfrm>
        <a:graphic>
          <a:graphicData uri="http://schemas.openxmlformats.org/drawingml/2006/table">
            <a:tbl>
              <a:tblPr firstRow="1" bandRow="1">
                <a:tableStyleId>{5C22544A-7EE6-4342-B048-85BDC9FD1C3A}</a:tableStyleId>
              </a:tblPr>
              <a:tblGrid>
                <a:gridCol w="2438400">
                  <a:extLst>
                    <a:ext uri="{9D8B030D-6E8A-4147-A177-3AD203B41FA5}">
                      <a16:colId xmlns:a16="http://schemas.microsoft.com/office/drawing/2014/main" val="4031071919"/>
                    </a:ext>
                  </a:extLst>
                </a:gridCol>
                <a:gridCol w="2438400">
                  <a:extLst>
                    <a:ext uri="{9D8B030D-6E8A-4147-A177-3AD203B41FA5}">
                      <a16:colId xmlns:a16="http://schemas.microsoft.com/office/drawing/2014/main" val="1705375817"/>
                    </a:ext>
                  </a:extLst>
                </a:gridCol>
                <a:gridCol w="2438400">
                  <a:extLst>
                    <a:ext uri="{9D8B030D-6E8A-4147-A177-3AD203B41FA5}">
                      <a16:colId xmlns:a16="http://schemas.microsoft.com/office/drawing/2014/main" val="999724967"/>
                    </a:ext>
                  </a:extLst>
                </a:gridCol>
                <a:gridCol w="2438400">
                  <a:extLst>
                    <a:ext uri="{9D8B030D-6E8A-4147-A177-3AD203B41FA5}">
                      <a16:colId xmlns:a16="http://schemas.microsoft.com/office/drawing/2014/main" val="2552338900"/>
                    </a:ext>
                  </a:extLst>
                </a:gridCol>
                <a:gridCol w="2438400">
                  <a:extLst>
                    <a:ext uri="{9D8B030D-6E8A-4147-A177-3AD203B41FA5}">
                      <a16:colId xmlns:a16="http://schemas.microsoft.com/office/drawing/2014/main" val="4003921015"/>
                    </a:ext>
                  </a:extLst>
                </a:gridCol>
              </a:tblGrid>
              <a:tr h="370840">
                <a:tc>
                  <a:txBody>
                    <a:bodyPr/>
                    <a:lstStyle/>
                    <a:p>
                      <a:r>
                        <a:rPr lang="en-US" dirty="0" err="1" smtClean="0">
                          <a:latin typeface="Times New Roman" panose="02020603050405020304" pitchFamily="18" charset="0"/>
                          <a:cs typeface="Times New Roman" panose="02020603050405020304" pitchFamily="18" charset="0"/>
                        </a:rPr>
                        <a:t>Mô</a:t>
                      </a:r>
                      <a:r>
                        <a:rPr lang="en-US" baseline="0" dirty="0" smtClean="0">
                          <a:latin typeface="Times New Roman" panose="02020603050405020304" pitchFamily="18" charset="0"/>
                          <a:cs typeface="Times New Roman" panose="02020603050405020304" pitchFamily="18" charset="0"/>
                        </a:rPr>
                        <a:t> </a:t>
                      </a:r>
                      <a:r>
                        <a:rPr lang="en-US" baseline="0" dirty="0" err="1" smtClean="0">
                          <a:latin typeface="Times New Roman" panose="02020603050405020304" pitchFamily="18" charset="0"/>
                          <a:cs typeface="Times New Roman" panose="02020603050405020304" pitchFamily="18" charset="0"/>
                        </a:rPr>
                        <a:t>hình</a:t>
                      </a:r>
                      <a:endParaRPr lang="en-US" dirty="0">
                        <a:latin typeface="Times New Roman" panose="02020603050405020304" pitchFamily="18" charset="0"/>
                        <a:cs typeface="Times New Roman" panose="02020603050405020304" pitchFamily="18" charset="0"/>
                      </a:endParaRPr>
                    </a:p>
                  </a:txBody>
                  <a:tcPr/>
                </a:tc>
                <a:tc>
                  <a:txBody>
                    <a:bodyPr/>
                    <a:lstStyle/>
                    <a:p>
                      <a:r>
                        <a:rPr lang="en-US" dirty="0" smtClean="0"/>
                        <a:t>Accuracy</a:t>
                      </a:r>
                      <a:endParaRPr lang="en-US" dirty="0"/>
                    </a:p>
                  </a:txBody>
                  <a:tcPr/>
                </a:tc>
                <a:tc>
                  <a:txBody>
                    <a:bodyPr/>
                    <a:lstStyle/>
                    <a:p>
                      <a:r>
                        <a:rPr lang="en-US" dirty="0" smtClean="0"/>
                        <a:t>Precision</a:t>
                      </a:r>
                      <a:endParaRPr lang="en-US" dirty="0"/>
                    </a:p>
                  </a:txBody>
                  <a:tcPr/>
                </a:tc>
                <a:tc>
                  <a:txBody>
                    <a:bodyPr/>
                    <a:lstStyle/>
                    <a:p>
                      <a:r>
                        <a:rPr lang="en-US" dirty="0" smtClean="0"/>
                        <a:t>Recall</a:t>
                      </a:r>
                      <a:endParaRPr lang="en-US" dirty="0"/>
                    </a:p>
                  </a:txBody>
                  <a:tcPr/>
                </a:tc>
                <a:tc>
                  <a:txBody>
                    <a:bodyPr/>
                    <a:lstStyle/>
                    <a:p>
                      <a:r>
                        <a:rPr lang="en-US" dirty="0" smtClean="0"/>
                        <a:t>F1-score</a:t>
                      </a:r>
                      <a:endParaRPr lang="en-US" dirty="0"/>
                    </a:p>
                  </a:txBody>
                  <a:tcPr/>
                </a:tc>
                <a:extLst>
                  <a:ext uri="{0D108BD9-81ED-4DB2-BD59-A6C34878D82A}">
                    <a16:rowId xmlns:a16="http://schemas.microsoft.com/office/drawing/2014/main" val="3665065507"/>
                  </a:ext>
                </a:extLst>
              </a:tr>
              <a:tr h="370840">
                <a:tc>
                  <a:txBody>
                    <a:bodyPr/>
                    <a:lstStyle/>
                    <a:p>
                      <a:r>
                        <a:rPr lang="en-US" dirty="0" smtClean="0"/>
                        <a:t>Logistic</a:t>
                      </a:r>
                      <a:r>
                        <a:rPr lang="en-US" baseline="0" dirty="0" smtClean="0"/>
                        <a:t> Regression</a:t>
                      </a:r>
                      <a:endParaRPr lang="en-US" dirty="0"/>
                    </a:p>
                  </a:txBody>
                  <a:tcPr/>
                </a:tc>
                <a:tc>
                  <a:txBody>
                    <a:bodyPr/>
                    <a:lstStyle/>
                    <a:p>
                      <a:r>
                        <a:rPr lang="en-US" dirty="0" smtClean="0"/>
                        <a:t>0.68</a:t>
                      </a:r>
                      <a:endParaRPr lang="en-US" dirty="0"/>
                    </a:p>
                  </a:txBody>
                  <a:tcPr/>
                </a:tc>
                <a:tc>
                  <a:txBody>
                    <a:bodyPr/>
                    <a:lstStyle/>
                    <a:p>
                      <a:r>
                        <a:rPr lang="en-US" dirty="0" smtClean="0"/>
                        <a:t>0.45</a:t>
                      </a:r>
                      <a:endParaRPr lang="en-US" dirty="0"/>
                    </a:p>
                  </a:txBody>
                  <a:tcPr/>
                </a:tc>
                <a:tc>
                  <a:txBody>
                    <a:bodyPr/>
                    <a:lstStyle/>
                    <a:p>
                      <a:r>
                        <a:rPr lang="en-US" dirty="0" smtClean="0">
                          <a:solidFill>
                            <a:srgbClr val="FF0000"/>
                          </a:solidFill>
                        </a:rPr>
                        <a:t>0.70</a:t>
                      </a:r>
                      <a:endParaRPr lang="en-US" dirty="0">
                        <a:solidFill>
                          <a:srgbClr val="FF0000"/>
                        </a:solidFill>
                      </a:endParaRPr>
                    </a:p>
                  </a:txBody>
                  <a:tcPr/>
                </a:tc>
                <a:tc>
                  <a:txBody>
                    <a:bodyPr/>
                    <a:lstStyle/>
                    <a:p>
                      <a:r>
                        <a:rPr lang="en-US" dirty="0" smtClean="0"/>
                        <a:t>0.55</a:t>
                      </a:r>
                      <a:endParaRPr lang="en-US" dirty="0"/>
                    </a:p>
                  </a:txBody>
                  <a:tcPr/>
                </a:tc>
                <a:extLst>
                  <a:ext uri="{0D108BD9-81ED-4DB2-BD59-A6C34878D82A}">
                    <a16:rowId xmlns:a16="http://schemas.microsoft.com/office/drawing/2014/main" val="2624891603"/>
                  </a:ext>
                </a:extLst>
              </a:tr>
              <a:tr h="370840">
                <a:tc>
                  <a:txBody>
                    <a:bodyPr/>
                    <a:lstStyle/>
                    <a:p>
                      <a:r>
                        <a:rPr lang="en-US" dirty="0" smtClean="0"/>
                        <a:t>Random</a:t>
                      </a:r>
                      <a:r>
                        <a:rPr lang="en-US" baseline="0" dirty="0" smtClean="0"/>
                        <a:t> Forest</a:t>
                      </a:r>
                      <a:endParaRPr lang="en-US" dirty="0"/>
                    </a:p>
                  </a:txBody>
                  <a:tcPr/>
                </a:tc>
                <a:tc>
                  <a:txBody>
                    <a:bodyPr/>
                    <a:lstStyle/>
                    <a:p>
                      <a:r>
                        <a:rPr lang="en-US" dirty="0" smtClean="0"/>
                        <a:t>0.77</a:t>
                      </a:r>
                      <a:endParaRPr lang="en-US" dirty="0"/>
                    </a:p>
                  </a:txBody>
                  <a:tcPr/>
                </a:tc>
                <a:tc>
                  <a:txBody>
                    <a:bodyPr/>
                    <a:lstStyle/>
                    <a:p>
                      <a:r>
                        <a:rPr lang="en-US" dirty="0" smtClean="0"/>
                        <a:t>0.59</a:t>
                      </a:r>
                      <a:endParaRPr lang="en-US" dirty="0"/>
                    </a:p>
                  </a:txBody>
                  <a:tcPr/>
                </a:tc>
                <a:tc>
                  <a:txBody>
                    <a:bodyPr/>
                    <a:lstStyle/>
                    <a:p>
                      <a:r>
                        <a:rPr lang="en-US" dirty="0" smtClean="0"/>
                        <a:t>0.48</a:t>
                      </a:r>
                      <a:endParaRPr lang="en-US" dirty="0"/>
                    </a:p>
                  </a:txBody>
                  <a:tcPr/>
                </a:tc>
                <a:tc>
                  <a:txBody>
                    <a:bodyPr/>
                    <a:lstStyle/>
                    <a:p>
                      <a:r>
                        <a:rPr lang="en-US" dirty="0" smtClean="0"/>
                        <a:t>0.53</a:t>
                      </a:r>
                      <a:endParaRPr lang="en-US" dirty="0"/>
                    </a:p>
                  </a:txBody>
                  <a:tcPr/>
                </a:tc>
                <a:extLst>
                  <a:ext uri="{0D108BD9-81ED-4DB2-BD59-A6C34878D82A}">
                    <a16:rowId xmlns:a16="http://schemas.microsoft.com/office/drawing/2014/main" val="1175091305"/>
                  </a:ext>
                </a:extLst>
              </a:tr>
              <a:tr h="370840">
                <a:tc>
                  <a:txBody>
                    <a:bodyPr/>
                    <a:lstStyle/>
                    <a:p>
                      <a:r>
                        <a:rPr lang="en-US" dirty="0" err="1" smtClean="0"/>
                        <a:t>XGBoost</a:t>
                      </a:r>
                      <a:endParaRPr lang="en-US" dirty="0"/>
                    </a:p>
                  </a:txBody>
                  <a:tcPr/>
                </a:tc>
                <a:tc>
                  <a:txBody>
                    <a:bodyPr/>
                    <a:lstStyle/>
                    <a:p>
                      <a:r>
                        <a:rPr lang="en-US" dirty="0" smtClean="0">
                          <a:solidFill>
                            <a:srgbClr val="FF0000"/>
                          </a:solidFill>
                        </a:rPr>
                        <a:t>0.79</a:t>
                      </a:r>
                      <a:endParaRPr lang="en-US" dirty="0">
                        <a:solidFill>
                          <a:srgbClr val="FF0000"/>
                        </a:solidFill>
                      </a:endParaRPr>
                    </a:p>
                  </a:txBody>
                  <a:tcPr/>
                </a:tc>
                <a:tc>
                  <a:txBody>
                    <a:bodyPr/>
                    <a:lstStyle/>
                    <a:p>
                      <a:r>
                        <a:rPr lang="en-US" dirty="0" smtClean="0">
                          <a:solidFill>
                            <a:srgbClr val="FF0000"/>
                          </a:solidFill>
                        </a:rPr>
                        <a:t>0.68</a:t>
                      </a:r>
                      <a:endParaRPr lang="en-US" dirty="0">
                        <a:solidFill>
                          <a:srgbClr val="FF0000"/>
                        </a:solidFill>
                      </a:endParaRPr>
                    </a:p>
                  </a:txBody>
                  <a:tcPr/>
                </a:tc>
                <a:tc>
                  <a:txBody>
                    <a:bodyPr/>
                    <a:lstStyle/>
                    <a:p>
                      <a:r>
                        <a:rPr lang="en-US" dirty="0" smtClean="0"/>
                        <a:t>0.46</a:t>
                      </a:r>
                      <a:endParaRPr lang="en-US" dirty="0"/>
                    </a:p>
                  </a:txBody>
                  <a:tcPr/>
                </a:tc>
                <a:tc>
                  <a:txBody>
                    <a:bodyPr/>
                    <a:lstStyle/>
                    <a:p>
                      <a:r>
                        <a:rPr lang="en-US" dirty="0" smtClean="0">
                          <a:solidFill>
                            <a:srgbClr val="FF0000"/>
                          </a:solidFill>
                        </a:rPr>
                        <a:t>0.56</a:t>
                      </a:r>
                      <a:endParaRPr lang="en-US" dirty="0">
                        <a:solidFill>
                          <a:srgbClr val="FF0000"/>
                        </a:solidFill>
                      </a:endParaRPr>
                    </a:p>
                  </a:txBody>
                  <a:tcPr/>
                </a:tc>
                <a:extLst>
                  <a:ext uri="{0D108BD9-81ED-4DB2-BD59-A6C34878D82A}">
                    <a16:rowId xmlns:a16="http://schemas.microsoft.com/office/drawing/2014/main" val="2644392051"/>
                  </a:ext>
                </a:extLst>
              </a:tr>
            </a:tbl>
          </a:graphicData>
        </a:graphic>
      </p:graphicFrame>
      <p:sp>
        <p:nvSpPr>
          <p:cNvPr id="6" name="Rectangle 1"/>
          <p:cNvSpPr>
            <a:spLocks noChangeArrowheads="1"/>
          </p:cNvSpPr>
          <p:nvPr/>
        </p:nvSpPr>
        <p:spPr bwMode="auto">
          <a:xfrm>
            <a:off x="1905000" y="6247291"/>
            <a:ext cx="15544800" cy="24006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5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Logistic Regression: Recall </a:t>
            </a:r>
            <a:r>
              <a:rPr kumimoji="0" lang="en-US" altLang="en-US" sz="2500" b="0" i="0" u="none" strike="noStrike" cap="none" normalizeH="0" baseline="0" dirty="0" err="1" smtClean="0">
                <a:ln>
                  <a:noFill/>
                </a:ln>
                <a:solidFill>
                  <a:schemeClr val="tx1"/>
                </a:solidFill>
                <a:effectLst/>
                <a:latin typeface="Times New Roman" panose="02020603050405020304" pitchFamily="18" charset="0"/>
                <a:cs typeface="Times New Roman" panose="02020603050405020304" pitchFamily="18" charset="0"/>
              </a:rPr>
              <a:t>cao</a:t>
            </a:r>
            <a:r>
              <a:rPr kumimoji="0" lang="en-US" altLang="en-US" sz="25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500" b="0" i="0" u="none" strike="noStrike" cap="none" normalizeH="0" baseline="0" dirty="0" err="1" smtClean="0">
                <a:ln>
                  <a:noFill/>
                </a:ln>
                <a:solidFill>
                  <a:schemeClr val="tx1"/>
                </a:solidFill>
                <a:effectLst/>
                <a:latin typeface="Times New Roman" panose="02020603050405020304" pitchFamily="18" charset="0"/>
                <a:cs typeface="Times New Roman" panose="02020603050405020304" pitchFamily="18" charset="0"/>
              </a:rPr>
              <a:t>nhất</a:t>
            </a:r>
            <a:r>
              <a:rPr kumimoji="0" lang="en-US" altLang="en-US" sz="25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 (0.70) → </a:t>
            </a:r>
            <a:r>
              <a:rPr kumimoji="0" lang="en-US" altLang="en-US" sz="2500" b="0" i="0" u="none" strike="noStrike" cap="none" normalizeH="0" baseline="0" dirty="0" err="1" smtClean="0">
                <a:ln>
                  <a:noFill/>
                </a:ln>
                <a:solidFill>
                  <a:schemeClr val="tx1"/>
                </a:solidFill>
                <a:effectLst/>
                <a:latin typeface="Times New Roman" panose="02020603050405020304" pitchFamily="18" charset="0"/>
                <a:cs typeface="Times New Roman" panose="02020603050405020304" pitchFamily="18" charset="0"/>
              </a:rPr>
              <a:t>dự</a:t>
            </a:r>
            <a:r>
              <a:rPr kumimoji="0" lang="en-US" altLang="en-US" sz="25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500" b="0" i="0" u="none" strike="noStrike" cap="none" normalizeH="0" baseline="0" dirty="0" err="1" smtClean="0">
                <a:ln>
                  <a:noFill/>
                </a:ln>
                <a:solidFill>
                  <a:schemeClr val="tx1"/>
                </a:solidFill>
                <a:effectLst/>
                <a:latin typeface="Times New Roman" panose="02020603050405020304" pitchFamily="18" charset="0"/>
                <a:cs typeface="Times New Roman" panose="02020603050405020304" pitchFamily="18" charset="0"/>
              </a:rPr>
              <a:t>đoán</a:t>
            </a:r>
            <a:r>
              <a:rPr kumimoji="0" lang="en-US" altLang="en-US" sz="25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500" b="0" i="0" u="none" strike="noStrike" cap="none" normalizeH="0" baseline="0" dirty="0" err="1" smtClean="0">
                <a:ln>
                  <a:noFill/>
                </a:ln>
                <a:solidFill>
                  <a:schemeClr val="tx1"/>
                </a:solidFill>
                <a:effectLst/>
                <a:latin typeface="Times New Roman" panose="02020603050405020304" pitchFamily="18" charset="0"/>
                <a:cs typeface="Times New Roman" panose="02020603050405020304" pitchFamily="18" charset="0"/>
              </a:rPr>
              <a:t>được</a:t>
            </a:r>
            <a:r>
              <a:rPr kumimoji="0" lang="en-US" altLang="en-US" sz="25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500" b="0" i="0" u="none" strike="noStrike" cap="none" normalizeH="0" baseline="0" dirty="0" err="1" smtClean="0">
                <a:ln>
                  <a:noFill/>
                </a:ln>
                <a:solidFill>
                  <a:schemeClr val="tx1"/>
                </a:solidFill>
                <a:effectLst/>
                <a:latin typeface="Times New Roman" panose="02020603050405020304" pitchFamily="18" charset="0"/>
                <a:cs typeface="Times New Roman" panose="02020603050405020304" pitchFamily="18" charset="0"/>
              </a:rPr>
              <a:t>nhiều</a:t>
            </a:r>
            <a:r>
              <a:rPr kumimoji="0" lang="en-US" altLang="en-US" sz="25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500" b="0" i="0" u="none" strike="noStrike" cap="none" normalizeH="0" baseline="0" dirty="0" err="1" smtClean="0">
                <a:ln>
                  <a:noFill/>
                </a:ln>
                <a:solidFill>
                  <a:schemeClr val="tx1"/>
                </a:solidFill>
                <a:effectLst/>
                <a:latin typeface="Times New Roman" panose="02020603050405020304" pitchFamily="18" charset="0"/>
                <a:cs typeface="Times New Roman" panose="02020603050405020304" pitchFamily="18" charset="0"/>
              </a:rPr>
              <a:t>trường</a:t>
            </a:r>
            <a:r>
              <a:rPr kumimoji="0" lang="en-US" altLang="en-US" sz="25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500" b="0" i="0" u="none" strike="noStrike" cap="none" normalizeH="0" baseline="0" dirty="0" err="1" smtClean="0">
                <a:ln>
                  <a:noFill/>
                </a:ln>
                <a:solidFill>
                  <a:schemeClr val="tx1"/>
                </a:solidFill>
                <a:effectLst/>
                <a:latin typeface="Times New Roman" panose="02020603050405020304" pitchFamily="18" charset="0"/>
                <a:cs typeface="Times New Roman" panose="02020603050405020304" pitchFamily="18" charset="0"/>
              </a:rPr>
              <a:t>hợp</a:t>
            </a:r>
            <a:r>
              <a:rPr kumimoji="0" lang="en-US" altLang="en-US" sz="25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500" b="0" i="0" u="none" strike="noStrike" cap="none" normalizeH="0" baseline="0" dirty="0" err="1" smtClean="0">
                <a:ln>
                  <a:noFill/>
                </a:ln>
                <a:solidFill>
                  <a:schemeClr val="tx1"/>
                </a:solidFill>
                <a:effectLst/>
                <a:latin typeface="Times New Roman" panose="02020603050405020304" pitchFamily="18" charset="0"/>
                <a:cs typeface="Times New Roman" panose="02020603050405020304" pitchFamily="18" charset="0"/>
              </a:rPr>
              <a:t>hủy</a:t>
            </a:r>
            <a:r>
              <a:rPr kumimoji="0" lang="en-US" altLang="en-US" sz="25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500" b="0" i="0" u="none" strike="noStrike" cap="none" normalizeH="0" baseline="0" dirty="0" err="1" smtClean="0">
                <a:ln>
                  <a:noFill/>
                </a:ln>
                <a:solidFill>
                  <a:schemeClr val="tx1"/>
                </a:solidFill>
                <a:effectLst/>
                <a:latin typeface="Times New Roman" panose="02020603050405020304" pitchFamily="18" charset="0"/>
                <a:cs typeface="Times New Roman" panose="02020603050405020304" pitchFamily="18" charset="0"/>
              </a:rPr>
              <a:t>nhưng</a:t>
            </a:r>
            <a:r>
              <a:rPr kumimoji="0" lang="en-US" altLang="en-US" sz="25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 Precision </a:t>
            </a:r>
            <a:r>
              <a:rPr kumimoji="0" lang="en-US" altLang="en-US" sz="2500" b="0" i="0" u="none" strike="noStrike" cap="none" normalizeH="0" baseline="0" dirty="0" err="1" smtClean="0">
                <a:ln>
                  <a:noFill/>
                </a:ln>
                <a:solidFill>
                  <a:schemeClr val="tx1"/>
                </a:solidFill>
                <a:effectLst/>
                <a:latin typeface="Times New Roman" panose="02020603050405020304" pitchFamily="18" charset="0"/>
                <a:cs typeface="Times New Roman" panose="02020603050405020304" pitchFamily="18" charset="0"/>
              </a:rPr>
              <a:t>thấp</a:t>
            </a:r>
            <a:r>
              <a:rPr kumimoji="0" lang="en-US" altLang="en-US" sz="25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5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Random Forest: Accuracy </a:t>
            </a:r>
            <a:r>
              <a:rPr kumimoji="0" lang="en-US" altLang="en-US" sz="2500" b="0" i="0" u="none" strike="noStrike" cap="none" normalizeH="0" baseline="0" dirty="0" err="1" smtClean="0">
                <a:ln>
                  <a:noFill/>
                </a:ln>
                <a:solidFill>
                  <a:schemeClr val="tx1"/>
                </a:solidFill>
                <a:effectLst/>
                <a:latin typeface="Times New Roman" panose="02020603050405020304" pitchFamily="18" charset="0"/>
                <a:cs typeface="Times New Roman" panose="02020603050405020304" pitchFamily="18" charset="0"/>
              </a:rPr>
              <a:t>khá</a:t>
            </a:r>
            <a:r>
              <a:rPr kumimoji="0" lang="en-US" altLang="en-US" sz="25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500" b="0" i="0" u="none" strike="noStrike" cap="none" normalizeH="0" baseline="0" dirty="0" err="1" smtClean="0">
                <a:ln>
                  <a:noFill/>
                </a:ln>
                <a:solidFill>
                  <a:schemeClr val="tx1"/>
                </a:solidFill>
                <a:effectLst/>
                <a:latin typeface="Times New Roman" panose="02020603050405020304" pitchFamily="18" charset="0"/>
                <a:cs typeface="Times New Roman" panose="02020603050405020304" pitchFamily="18" charset="0"/>
              </a:rPr>
              <a:t>tốt</a:t>
            </a:r>
            <a:r>
              <a:rPr kumimoji="0" lang="en-US" altLang="en-US" sz="25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 (0.77), </a:t>
            </a:r>
            <a:r>
              <a:rPr kumimoji="0" lang="en-US" altLang="en-US" sz="2500" b="0" i="0" u="none" strike="noStrike" cap="none" normalizeH="0" baseline="0" dirty="0" err="1" smtClean="0">
                <a:ln>
                  <a:noFill/>
                </a:ln>
                <a:solidFill>
                  <a:schemeClr val="tx1"/>
                </a:solidFill>
                <a:effectLst/>
                <a:latin typeface="Times New Roman" panose="02020603050405020304" pitchFamily="18" charset="0"/>
                <a:cs typeface="Times New Roman" panose="02020603050405020304" pitchFamily="18" charset="0"/>
              </a:rPr>
              <a:t>nhưng</a:t>
            </a:r>
            <a:r>
              <a:rPr kumimoji="0" lang="en-US" altLang="en-US" sz="25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 Recall </a:t>
            </a:r>
            <a:r>
              <a:rPr kumimoji="0" lang="en-US" altLang="en-US" sz="2500" b="0" i="0" u="none" strike="noStrike" cap="none" normalizeH="0" baseline="0" dirty="0" err="1" smtClean="0">
                <a:ln>
                  <a:noFill/>
                </a:ln>
                <a:solidFill>
                  <a:schemeClr val="tx1"/>
                </a:solidFill>
                <a:effectLst/>
                <a:latin typeface="Times New Roman" panose="02020603050405020304" pitchFamily="18" charset="0"/>
                <a:cs typeface="Times New Roman" panose="02020603050405020304" pitchFamily="18" charset="0"/>
              </a:rPr>
              <a:t>thấp</a:t>
            </a:r>
            <a:r>
              <a:rPr kumimoji="0" lang="en-US" altLang="en-US" sz="25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 (0.48).</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500" b="0" i="0" u="none" strike="noStrike" cap="none" normalizeH="0" baseline="0" dirty="0" err="1" smtClean="0">
                <a:ln>
                  <a:noFill/>
                </a:ln>
                <a:solidFill>
                  <a:schemeClr val="tx1"/>
                </a:solidFill>
                <a:effectLst/>
                <a:latin typeface="Times New Roman" panose="02020603050405020304" pitchFamily="18" charset="0"/>
                <a:cs typeface="Times New Roman" panose="02020603050405020304" pitchFamily="18" charset="0"/>
              </a:rPr>
              <a:t>XGBoost</a:t>
            </a:r>
            <a:r>
              <a:rPr kumimoji="0" lang="en-US" altLang="en-US" sz="25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500" b="0" i="0" u="none" strike="noStrike" cap="none" normalizeH="0" baseline="0" dirty="0" err="1" smtClean="0">
                <a:ln>
                  <a:noFill/>
                </a:ln>
                <a:solidFill>
                  <a:schemeClr val="tx1"/>
                </a:solidFill>
                <a:effectLst/>
                <a:latin typeface="Times New Roman" panose="02020603050405020304" pitchFamily="18" charset="0"/>
                <a:cs typeface="Times New Roman" panose="02020603050405020304" pitchFamily="18" charset="0"/>
              </a:rPr>
              <a:t>Hiệu</a:t>
            </a:r>
            <a:r>
              <a:rPr kumimoji="0" lang="en-US" altLang="en-US" sz="25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500" b="0" i="0" u="none" strike="noStrike" cap="none" normalizeH="0" baseline="0" dirty="0" err="1" smtClean="0">
                <a:ln>
                  <a:noFill/>
                </a:ln>
                <a:solidFill>
                  <a:schemeClr val="tx1"/>
                </a:solidFill>
                <a:effectLst/>
                <a:latin typeface="Times New Roman" panose="02020603050405020304" pitchFamily="18" charset="0"/>
                <a:cs typeface="Times New Roman" panose="02020603050405020304" pitchFamily="18" charset="0"/>
              </a:rPr>
              <a:t>quả</a:t>
            </a:r>
            <a:r>
              <a:rPr kumimoji="0" lang="en-US" altLang="en-US" sz="25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500" b="0" i="0" u="none" strike="noStrike" cap="none" normalizeH="0" baseline="0" dirty="0" err="1" smtClean="0">
                <a:ln>
                  <a:noFill/>
                </a:ln>
                <a:solidFill>
                  <a:schemeClr val="tx1"/>
                </a:solidFill>
                <a:effectLst/>
                <a:latin typeface="Times New Roman" panose="02020603050405020304" pitchFamily="18" charset="0"/>
                <a:cs typeface="Times New Roman" panose="02020603050405020304" pitchFamily="18" charset="0"/>
              </a:rPr>
              <a:t>tổng</a:t>
            </a:r>
            <a:r>
              <a:rPr kumimoji="0" lang="en-US" altLang="en-US" sz="25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500" b="0" i="0" u="none" strike="noStrike" cap="none" normalizeH="0" baseline="0" dirty="0" err="1" smtClean="0">
                <a:ln>
                  <a:noFill/>
                </a:ln>
                <a:solidFill>
                  <a:schemeClr val="tx1"/>
                </a:solidFill>
                <a:effectLst/>
                <a:latin typeface="Times New Roman" panose="02020603050405020304" pitchFamily="18" charset="0"/>
                <a:cs typeface="Times New Roman" panose="02020603050405020304" pitchFamily="18" charset="0"/>
              </a:rPr>
              <a:t>thể</a:t>
            </a:r>
            <a:r>
              <a:rPr kumimoji="0" lang="en-US" altLang="en-US" sz="25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500" b="0" i="0" u="none" strike="noStrike" cap="none" normalizeH="0" baseline="0" dirty="0" err="1" smtClean="0">
                <a:ln>
                  <a:noFill/>
                </a:ln>
                <a:solidFill>
                  <a:schemeClr val="tx1"/>
                </a:solidFill>
                <a:effectLst/>
                <a:latin typeface="Times New Roman" panose="02020603050405020304" pitchFamily="18" charset="0"/>
                <a:cs typeface="Times New Roman" panose="02020603050405020304" pitchFamily="18" charset="0"/>
              </a:rPr>
              <a:t>tốt</a:t>
            </a:r>
            <a:r>
              <a:rPr kumimoji="0" lang="en-US" altLang="en-US" sz="25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500" b="0" i="0" u="none" strike="noStrike" cap="none" normalizeH="0" baseline="0" dirty="0" err="1" smtClean="0">
                <a:ln>
                  <a:noFill/>
                </a:ln>
                <a:solidFill>
                  <a:schemeClr val="tx1"/>
                </a:solidFill>
                <a:effectLst/>
                <a:latin typeface="Times New Roman" panose="02020603050405020304" pitchFamily="18" charset="0"/>
                <a:cs typeface="Times New Roman" panose="02020603050405020304" pitchFamily="18" charset="0"/>
              </a:rPr>
              <a:t>nhất</a:t>
            </a:r>
            <a:r>
              <a:rPr kumimoji="0" lang="en-US" altLang="en-US" sz="25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 (Accuracy 0.79, Precision 0.68, F1-score 0.56).</a:t>
            </a:r>
          </a:p>
          <a:p>
            <a:pPr lvl="0" eaLnBrk="0" fontAlgn="base" hangingPunct="0">
              <a:spcBef>
                <a:spcPct val="0"/>
              </a:spcBef>
              <a:spcAft>
                <a:spcPct val="0"/>
              </a:spcAft>
              <a:buFontTx/>
              <a:buChar char="•"/>
            </a:pPr>
            <a:r>
              <a:rPr lang="vi-VN" sz="2500" b="1" dirty="0">
                <a:latin typeface="Times New Roman" panose="02020603050405020304" pitchFamily="18" charset="0"/>
                <a:cs typeface="Times New Roman" panose="02020603050405020304" pitchFamily="18" charset="0"/>
              </a:rPr>
              <a:t>Hạn chế chung:</a:t>
            </a:r>
            <a:r>
              <a:rPr lang="vi-VN" sz="2500" dirty="0">
                <a:latin typeface="Times New Roman" panose="02020603050405020304" pitchFamily="18" charset="0"/>
                <a:cs typeface="Times New Roman" panose="02020603050405020304" pitchFamily="18" charset="0"/>
              </a:rPr>
              <a:t> Các mô hình đều thiên về dự đoán “không hủy”, dẫn đến khả năng nhận diện “hủy đặt phòng” chưa </a:t>
            </a:r>
            <a:r>
              <a:rPr lang="vi-VN" sz="2500" dirty="0" smtClean="0">
                <a:latin typeface="Times New Roman" panose="02020603050405020304" pitchFamily="18" charset="0"/>
                <a:cs typeface="Times New Roman" panose="02020603050405020304" pitchFamily="18" charset="0"/>
              </a:rPr>
              <a:t>cao</a:t>
            </a:r>
            <a:r>
              <a:rPr lang="en-US" sz="2500" dirty="0" smtClean="0">
                <a:latin typeface="Times New Roman" panose="02020603050405020304" pitchFamily="18" charset="0"/>
                <a:cs typeface="Times New Roman" panose="02020603050405020304" pitchFamily="18" charset="0"/>
              </a:rPr>
              <a:t>, do </a:t>
            </a:r>
            <a:r>
              <a:rPr lang="en-US" sz="2500" dirty="0" err="1" smtClean="0">
                <a:latin typeface="Times New Roman" panose="02020603050405020304" pitchFamily="18" charset="0"/>
                <a:cs typeface="Times New Roman" panose="02020603050405020304" pitchFamily="18" charset="0"/>
              </a:rPr>
              <a:t>dữ</a:t>
            </a:r>
            <a:r>
              <a:rPr lang="en-US" sz="2500" dirty="0" smtClean="0">
                <a:latin typeface="Times New Roman" panose="02020603050405020304" pitchFamily="18" charset="0"/>
                <a:cs typeface="Times New Roman" panose="02020603050405020304" pitchFamily="18" charset="0"/>
              </a:rPr>
              <a:t> </a:t>
            </a:r>
            <a:r>
              <a:rPr lang="en-US" sz="2500" dirty="0" err="1" smtClean="0">
                <a:latin typeface="Times New Roman" panose="02020603050405020304" pitchFamily="18" charset="0"/>
                <a:cs typeface="Times New Roman" panose="02020603050405020304" pitchFamily="18" charset="0"/>
              </a:rPr>
              <a:t>liệu</a:t>
            </a:r>
            <a:r>
              <a:rPr lang="en-US" sz="2500" dirty="0" smtClean="0">
                <a:latin typeface="Times New Roman" panose="02020603050405020304" pitchFamily="18" charset="0"/>
                <a:cs typeface="Times New Roman" panose="02020603050405020304" pitchFamily="18" charset="0"/>
              </a:rPr>
              <a:t> </a:t>
            </a:r>
            <a:r>
              <a:rPr lang="en-US" sz="2500" dirty="0" err="1" smtClean="0">
                <a:latin typeface="Times New Roman" panose="02020603050405020304" pitchFamily="18" charset="0"/>
                <a:cs typeface="Times New Roman" panose="02020603050405020304" pitchFamily="18" charset="0"/>
              </a:rPr>
              <a:t>mất</a:t>
            </a:r>
            <a:r>
              <a:rPr lang="en-US" sz="2500" dirty="0" smtClean="0">
                <a:latin typeface="Times New Roman" panose="02020603050405020304" pitchFamily="18" charset="0"/>
                <a:cs typeface="Times New Roman" panose="02020603050405020304" pitchFamily="18" charset="0"/>
              </a:rPr>
              <a:t> </a:t>
            </a:r>
            <a:r>
              <a:rPr lang="en-US" sz="2500" dirty="0" err="1" smtClean="0">
                <a:latin typeface="Times New Roman" panose="02020603050405020304" pitchFamily="18" charset="0"/>
                <a:cs typeface="Times New Roman" panose="02020603050405020304" pitchFamily="18" charset="0"/>
              </a:rPr>
              <a:t>cân</a:t>
            </a:r>
            <a:r>
              <a:rPr lang="en-US" sz="2500" dirty="0" smtClean="0">
                <a:latin typeface="Times New Roman" panose="02020603050405020304" pitchFamily="18" charset="0"/>
                <a:cs typeface="Times New Roman" panose="02020603050405020304" pitchFamily="18" charset="0"/>
              </a:rPr>
              <a:t> </a:t>
            </a:r>
            <a:r>
              <a:rPr lang="en-US" sz="2500" dirty="0" err="1" smtClean="0">
                <a:latin typeface="Times New Roman" panose="02020603050405020304" pitchFamily="18" charset="0"/>
                <a:cs typeface="Times New Roman" panose="02020603050405020304" pitchFamily="18" charset="0"/>
              </a:rPr>
              <a:t>bằng</a:t>
            </a:r>
            <a:r>
              <a:rPr lang="en-US" sz="2500" dirty="0" smtClean="0">
                <a:latin typeface="Times New Roman" panose="02020603050405020304" pitchFamily="18" charset="0"/>
                <a:cs typeface="Times New Roman" panose="02020603050405020304" pitchFamily="18" charset="0"/>
              </a:rPr>
              <a:t> </a:t>
            </a:r>
            <a:r>
              <a:rPr lang="en-US" sz="2500" dirty="0" err="1" smtClean="0">
                <a:latin typeface="Times New Roman" panose="02020603050405020304" pitchFamily="18" charset="0"/>
                <a:cs typeface="Times New Roman" panose="02020603050405020304" pitchFamily="18" charset="0"/>
              </a:rPr>
              <a:t>nên</a:t>
            </a:r>
            <a:r>
              <a:rPr lang="en-US" sz="2500" dirty="0" smtClean="0">
                <a:latin typeface="Times New Roman" panose="02020603050405020304" pitchFamily="18" charset="0"/>
                <a:cs typeface="Times New Roman" panose="02020603050405020304" pitchFamily="18" charset="0"/>
              </a:rPr>
              <a:t> </a:t>
            </a:r>
            <a:r>
              <a:rPr lang="en-US" sz="2500" dirty="0" err="1" smtClean="0">
                <a:latin typeface="Times New Roman" panose="02020603050405020304" pitchFamily="18" charset="0"/>
                <a:cs typeface="Times New Roman" panose="02020603050405020304" pitchFamily="18" charset="0"/>
              </a:rPr>
              <a:t>kết</a:t>
            </a:r>
            <a:r>
              <a:rPr lang="en-US" sz="2500" dirty="0" smtClean="0">
                <a:latin typeface="Times New Roman" panose="02020603050405020304" pitchFamily="18" charset="0"/>
                <a:cs typeface="Times New Roman" panose="02020603050405020304" pitchFamily="18" charset="0"/>
              </a:rPr>
              <a:t> </a:t>
            </a:r>
            <a:r>
              <a:rPr lang="en-US" sz="2500" dirty="0" err="1" smtClean="0">
                <a:latin typeface="Times New Roman" panose="02020603050405020304" pitchFamily="18" charset="0"/>
                <a:cs typeface="Times New Roman" panose="02020603050405020304" pitchFamily="18" charset="0"/>
              </a:rPr>
              <a:t>quả</a:t>
            </a:r>
            <a:r>
              <a:rPr lang="en-US" sz="2500" dirty="0" smtClean="0">
                <a:latin typeface="Times New Roman" panose="02020603050405020304" pitchFamily="18" charset="0"/>
                <a:cs typeface="Times New Roman" panose="02020603050405020304" pitchFamily="18" charset="0"/>
              </a:rPr>
              <a:t> </a:t>
            </a:r>
            <a:r>
              <a:rPr lang="en-US" sz="2500" dirty="0" err="1" smtClean="0">
                <a:latin typeface="Times New Roman" panose="02020603050405020304" pitchFamily="18" charset="0"/>
                <a:cs typeface="Times New Roman" panose="02020603050405020304" pitchFamily="18" charset="0"/>
              </a:rPr>
              <a:t>bị</a:t>
            </a:r>
            <a:r>
              <a:rPr lang="en-US" sz="2500" dirty="0" smtClean="0">
                <a:latin typeface="Times New Roman" panose="02020603050405020304" pitchFamily="18" charset="0"/>
                <a:cs typeface="Times New Roman" panose="02020603050405020304" pitchFamily="18" charset="0"/>
              </a:rPr>
              <a:t> </a:t>
            </a:r>
            <a:r>
              <a:rPr lang="en-US" sz="2500" dirty="0" err="1" smtClean="0">
                <a:latin typeface="Times New Roman" panose="02020603050405020304" pitchFamily="18" charset="0"/>
                <a:cs typeface="Times New Roman" panose="02020603050405020304" pitchFamily="18" charset="0"/>
              </a:rPr>
              <a:t>lệch</a:t>
            </a:r>
            <a:r>
              <a:rPr lang="en-US" sz="2500" dirty="0" smtClean="0">
                <a:latin typeface="Times New Roman" panose="02020603050405020304" pitchFamily="18" charset="0"/>
                <a:cs typeface="Times New Roman" panose="02020603050405020304" pitchFamily="18" charset="0"/>
              </a:rPr>
              <a:t> </a:t>
            </a:r>
            <a:r>
              <a:rPr lang="en-US" sz="2500" dirty="0" err="1" smtClean="0">
                <a:latin typeface="Times New Roman" panose="02020603050405020304" pitchFamily="18" charset="0"/>
                <a:cs typeface="Times New Roman" panose="02020603050405020304" pitchFamily="18" charset="0"/>
              </a:rPr>
              <a:t>về</a:t>
            </a:r>
            <a:r>
              <a:rPr lang="en-US" sz="2500" dirty="0" smtClean="0">
                <a:latin typeface="Times New Roman" panose="02020603050405020304" pitchFamily="18" charset="0"/>
                <a:cs typeface="Times New Roman" panose="02020603050405020304" pitchFamily="18" charset="0"/>
              </a:rPr>
              <a:t> </a:t>
            </a:r>
            <a:r>
              <a:rPr lang="en-US" sz="2500" dirty="0" err="1" smtClean="0">
                <a:latin typeface="Times New Roman" panose="02020603050405020304" pitchFamily="18" charset="0"/>
                <a:cs typeface="Times New Roman" panose="02020603050405020304" pitchFamily="18" charset="0"/>
              </a:rPr>
              <a:t>lớp</a:t>
            </a:r>
            <a:r>
              <a:rPr lang="en-US" sz="2500" dirty="0" smtClean="0">
                <a:latin typeface="Times New Roman" panose="02020603050405020304" pitchFamily="18" charset="0"/>
                <a:cs typeface="Times New Roman" panose="02020603050405020304" pitchFamily="18" charset="0"/>
              </a:rPr>
              <a:t> “</a:t>
            </a:r>
            <a:r>
              <a:rPr lang="en-US" sz="2500" dirty="0" err="1" smtClean="0">
                <a:latin typeface="Times New Roman" panose="02020603050405020304" pitchFamily="18" charset="0"/>
                <a:cs typeface="Times New Roman" panose="02020603050405020304" pitchFamily="18" charset="0"/>
              </a:rPr>
              <a:t>không</a:t>
            </a:r>
            <a:r>
              <a:rPr lang="en-US" sz="2500" dirty="0" smtClean="0">
                <a:latin typeface="Times New Roman" panose="02020603050405020304" pitchFamily="18" charset="0"/>
                <a:cs typeface="Times New Roman" panose="02020603050405020304" pitchFamily="18" charset="0"/>
              </a:rPr>
              <a:t> </a:t>
            </a:r>
            <a:r>
              <a:rPr lang="en-US" sz="2500" dirty="0" err="1" smtClean="0">
                <a:latin typeface="Times New Roman" panose="02020603050405020304" pitchFamily="18" charset="0"/>
                <a:cs typeface="Times New Roman" panose="02020603050405020304" pitchFamily="18" charset="0"/>
              </a:rPr>
              <a:t>hủy</a:t>
            </a:r>
            <a:r>
              <a:rPr lang="en-US" sz="2500" dirty="0" smtClean="0">
                <a:latin typeface="Times New Roman" panose="02020603050405020304" pitchFamily="18" charset="0"/>
                <a:cs typeface="Times New Roman" panose="02020603050405020304" pitchFamily="18" charset="0"/>
              </a:rPr>
              <a:t>”</a:t>
            </a:r>
          </a:p>
          <a:p>
            <a:pPr lvl="0" eaLnBrk="0" fontAlgn="base" hangingPunct="0">
              <a:spcBef>
                <a:spcPct val="0"/>
              </a:spcBef>
              <a:spcAft>
                <a:spcPct val="0"/>
              </a:spcAft>
              <a:buFontTx/>
              <a:buChar char="•"/>
            </a:pPr>
            <a:endParaRPr kumimoji="0" lang="en-US" altLang="en-US" sz="25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8446313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3F88DA-1095-6C3A-B914-178E90F2FE46}"/>
            </a:ext>
          </a:extLst>
        </p:cNvPr>
        <p:cNvGrpSpPr/>
        <p:nvPr/>
      </p:nvGrpSpPr>
      <p:grpSpPr>
        <a:xfrm>
          <a:off x="0" y="0"/>
          <a:ext cx="0" cy="0"/>
          <a:chOff x="0" y="0"/>
          <a:chExt cx="0" cy="0"/>
        </a:xfrm>
      </p:grpSpPr>
      <p:sp>
        <p:nvSpPr>
          <p:cNvPr id="16" name="Freeform 3">
            <a:extLst>
              <a:ext uri="{FF2B5EF4-FFF2-40B4-BE49-F238E27FC236}">
                <a16:creationId xmlns:a16="http://schemas.microsoft.com/office/drawing/2014/main" id="{FECD59D6-1C6E-6477-9D95-DB86A67C028F}"/>
              </a:ext>
            </a:extLst>
          </p:cNvPr>
          <p:cNvSpPr/>
          <p:nvPr/>
        </p:nvSpPr>
        <p:spPr>
          <a:xfrm>
            <a:off x="0" y="-22860"/>
            <a:ext cx="18269855" cy="1464375"/>
          </a:xfrm>
          <a:custGeom>
            <a:avLst/>
            <a:gdLst/>
            <a:ahLst/>
            <a:cxnLst/>
            <a:rect l="l" t="t" r="r" b="b"/>
            <a:pathLst>
              <a:path w="2408296" h="2709333">
                <a:moveTo>
                  <a:pt x="0" y="0"/>
                </a:moveTo>
                <a:lnTo>
                  <a:pt x="2408296" y="0"/>
                </a:lnTo>
                <a:lnTo>
                  <a:pt x="2408296" y="2709333"/>
                </a:lnTo>
                <a:lnTo>
                  <a:pt x="0" y="2709333"/>
                </a:lnTo>
                <a:close/>
              </a:path>
            </a:pathLst>
          </a:custGeom>
          <a:solidFill>
            <a:schemeClr val="accent1">
              <a:lumMod val="20000"/>
              <a:lumOff val="80000"/>
            </a:schemeClr>
          </a:solidFill>
        </p:spPr>
        <p:txBody>
          <a:bodyPr/>
          <a:lstStyle/>
          <a:p>
            <a:pPr algn="ctr">
              <a:lnSpc>
                <a:spcPts val="11079"/>
              </a:lnSpc>
            </a:pPr>
            <a:r>
              <a:rPr lang="en-US" sz="7100" dirty="0" smtClean="0">
                <a:solidFill>
                  <a:srgbClr val="405D72"/>
                </a:solidFill>
                <a:latin typeface="Anton"/>
                <a:ea typeface="Anton"/>
                <a:cs typeface="Anton"/>
                <a:sym typeface="Anton"/>
              </a:rPr>
              <a:t>Modeling</a:t>
            </a:r>
            <a:endParaRPr lang="en-US" sz="7100" dirty="0">
              <a:solidFill>
                <a:srgbClr val="405D72"/>
              </a:solidFill>
              <a:latin typeface="Anton"/>
              <a:ea typeface="Anton"/>
              <a:cs typeface="Anton"/>
              <a:sym typeface="Anton"/>
            </a:endParaRPr>
          </a:p>
        </p:txBody>
      </p:sp>
      <p:sp>
        <p:nvSpPr>
          <p:cNvPr id="17" name="TextBox 16"/>
          <p:cNvSpPr txBox="1"/>
          <p:nvPr/>
        </p:nvSpPr>
        <p:spPr>
          <a:xfrm>
            <a:off x="-18145" y="1441515"/>
            <a:ext cx="18288000" cy="553998"/>
          </a:xfrm>
          <a:prstGeom prst="rect">
            <a:avLst/>
          </a:prstGeom>
          <a:ln>
            <a:solidFill>
              <a:srgbClr val="CCEC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US" sz="3000" b="1" dirty="0" err="1" smtClean="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Hướng</a:t>
            </a:r>
            <a:r>
              <a:rPr lang="en-US" sz="3000" b="1" dirty="0" smtClean="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3000" b="1" dirty="0" err="1" smtClean="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Cải</a:t>
            </a:r>
            <a:r>
              <a:rPr lang="en-US" sz="3000" b="1" dirty="0" smtClean="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3000" b="1" dirty="0" err="1" smtClean="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Thiện</a:t>
            </a:r>
            <a:r>
              <a:rPr lang="en-US" sz="3000" b="1" dirty="0" smtClean="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3000" b="1" dirty="0" err="1" smtClean="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Mô</a:t>
            </a:r>
            <a:r>
              <a:rPr lang="en-US" sz="3000" b="1" dirty="0" smtClean="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3000" b="1" dirty="0" err="1" smtClean="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Hình</a:t>
            </a:r>
            <a:endParaRPr lang="en-US" sz="3000" b="1"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
        <p:nvSpPr>
          <p:cNvPr id="3" name="TextBox 2"/>
          <p:cNvSpPr txBox="1"/>
          <p:nvPr/>
        </p:nvSpPr>
        <p:spPr>
          <a:xfrm>
            <a:off x="2667000" y="3009900"/>
            <a:ext cx="184731" cy="369332"/>
          </a:xfrm>
          <a:prstGeom prst="rect">
            <a:avLst/>
          </a:prstGeom>
          <a:noFill/>
        </p:spPr>
        <p:txBody>
          <a:bodyPr wrap="none" rtlCol="0">
            <a:spAutoFit/>
          </a:bodyPr>
          <a:lstStyle/>
          <a:p>
            <a:endParaRPr lang="en-US" dirty="0"/>
          </a:p>
        </p:txBody>
      </p:sp>
      <p:graphicFrame>
        <p:nvGraphicFramePr>
          <p:cNvPr id="22" name="Table 21"/>
          <p:cNvGraphicFramePr>
            <a:graphicFrameLocks noGrp="1"/>
          </p:cNvGraphicFramePr>
          <p:nvPr>
            <p:extLst>
              <p:ext uri="{D42A27DB-BD31-4B8C-83A1-F6EECF244321}">
                <p14:modId xmlns:p14="http://schemas.microsoft.com/office/powerpoint/2010/main" val="4051397923"/>
              </p:ext>
            </p:extLst>
          </p:nvPr>
        </p:nvGraphicFramePr>
        <p:xfrm>
          <a:off x="-2" y="1995513"/>
          <a:ext cx="18288002" cy="8291485"/>
        </p:xfrm>
        <a:graphic>
          <a:graphicData uri="http://schemas.openxmlformats.org/drawingml/2006/table">
            <a:tbl>
              <a:tblPr firstRow="1" bandRow="1">
                <a:tableStyleId>{5C22544A-7EE6-4342-B048-85BDC9FD1C3A}</a:tableStyleId>
              </a:tblPr>
              <a:tblGrid>
                <a:gridCol w="9144001">
                  <a:extLst>
                    <a:ext uri="{9D8B030D-6E8A-4147-A177-3AD203B41FA5}">
                      <a16:colId xmlns:a16="http://schemas.microsoft.com/office/drawing/2014/main" val="2659906474"/>
                    </a:ext>
                  </a:extLst>
                </a:gridCol>
                <a:gridCol w="9144001">
                  <a:extLst>
                    <a:ext uri="{9D8B030D-6E8A-4147-A177-3AD203B41FA5}">
                      <a16:colId xmlns:a16="http://schemas.microsoft.com/office/drawing/2014/main" val="3703738715"/>
                    </a:ext>
                  </a:extLst>
                </a:gridCol>
              </a:tblGrid>
              <a:tr h="1658297">
                <a:tc>
                  <a:txBody>
                    <a:bodyPr/>
                    <a:lstStyle/>
                    <a:p>
                      <a:pPr algn="ctr"/>
                      <a:r>
                        <a:rPr lang="en-US" sz="3200" dirty="0" err="1" smtClean="0">
                          <a:solidFill>
                            <a:sysClr val="windowText" lastClr="000000"/>
                          </a:solidFill>
                          <a:latin typeface="Times New Roman" panose="02020603050405020304" pitchFamily="18" charset="0"/>
                          <a:cs typeface="Times New Roman" panose="02020603050405020304" pitchFamily="18" charset="0"/>
                        </a:rPr>
                        <a:t>Giải</a:t>
                      </a:r>
                      <a:r>
                        <a:rPr lang="en-US" sz="3200" baseline="0" dirty="0" smtClean="0">
                          <a:solidFill>
                            <a:sysClr val="windowText" lastClr="000000"/>
                          </a:solidFill>
                          <a:latin typeface="Times New Roman" panose="02020603050405020304" pitchFamily="18" charset="0"/>
                          <a:cs typeface="Times New Roman" panose="02020603050405020304" pitchFamily="18" charset="0"/>
                        </a:rPr>
                        <a:t> </a:t>
                      </a:r>
                      <a:r>
                        <a:rPr lang="en-US" sz="3200" baseline="0" dirty="0" err="1" smtClean="0">
                          <a:solidFill>
                            <a:sysClr val="windowText" lastClr="000000"/>
                          </a:solidFill>
                          <a:latin typeface="Times New Roman" panose="02020603050405020304" pitchFamily="18" charset="0"/>
                          <a:cs typeface="Times New Roman" panose="02020603050405020304" pitchFamily="18" charset="0"/>
                        </a:rPr>
                        <a:t>pháp</a:t>
                      </a:r>
                      <a:endParaRPr lang="en-US" sz="3200" dirty="0">
                        <a:solidFill>
                          <a:sysClr val="windowText" lastClr="00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algn="ctr"/>
                      <a:r>
                        <a:rPr lang="en-US" sz="3200" dirty="0" smtClean="0">
                          <a:solidFill>
                            <a:sysClr val="windowText" lastClr="000000"/>
                          </a:solidFill>
                          <a:latin typeface="Times New Roman" panose="02020603050405020304" pitchFamily="18" charset="0"/>
                          <a:cs typeface="Times New Roman" panose="02020603050405020304" pitchFamily="18" charset="0"/>
                        </a:rPr>
                        <a:t>Ý</a:t>
                      </a:r>
                      <a:r>
                        <a:rPr lang="en-US" sz="3200" baseline="0" dirty="0" smtClean="0">
                          <a:solidFill>
                            <a:sysClr val="windowText" lastClr="000000"/>
                          </a:solidFill>
                          <a:latin typeface="Times New Roman" panose="02020603050405020304" pitchFamily="18" charset="0"/>
                          <a:cs typeface="Times New Roman" panose="02020603050405020304" pitchFamily="18" charset="0"/>
                        </a:rPr>
                        <a:t> </a:t>
                      </a:r>
                      <a:r>
                        <a:rPr lang="en-US" sz="3200" baseline="0" dirty="0" err="1" smtClean="0">
                          <a:solidFill>
                            <a:sysClr val="windowText" lastClr="000000"/>
                          </a:solidFill>
                          <a:latin typeface="Times New Roman" panose="02020603050405020304" pitchFamily="18" charset="0"/>
                          <a:cs typeface="Times New Roman" panose="02020603050405020304" pitchFamily="18" charset="0"/>
                        </a:rPr>
                        <a:t>nghĩa</a:t>
                      </a:r>
                      <a:r>
                        <a:rPr lang="en-US" sz="3200" baseline="0" dirty="0" smtClean="0">
                          <a:solidFill>
                            <a:sysClr val="windowText" lastClr="000000"/>
                          </a:solidFill>
                          <a:latin typeface="Times New Roman" panose="02020603050405020304" pitchFamily="18" charset="0"/>
                          <a:cs typeface="Times New Roman" panose="02020603050405020304" pitchFamily="18" charset="0"/>
                        </a:rPr>
                        <a:t> / </a:t>
                      </a:r>
                      <a:r>
                        <a:rPr lang="en-US" sz="3200" baseline="0" dirty="0" err="1" smtClean="0">
                          <a:solidFill>
                            <a:sysClr val="windowText" lastClr="000000"/>
                          </a:solidFill>
                          <a:latin typeface="Times New Roman" panose="02020603050405020304" pitchFamily="18" charset="0"/>
                          <a:cs typeface="Times New Roman" panose="02020603050405020304" pitchFamily="18" charset="0"/>
                        </a:rPr>
                        <a:t>Lý</a:t>
                      </a:r>
                      <a:r>
                        <a:rPr lang="en-US" sz="3200" baseline="0" dirty="0" smtClean="0">
                          <a:solidFill>
                            <a:sysClr val="windowText" lastClr="000000"/>
                          </a:solidFill>
                          <a:latin typeface="Times New Roman" panose="02020603050405020304" pitchFamily="18" charset="0"/>
                          <a:cs typeface="Times New Roman" panose="02020603050405020304" pitchFamily="18" charset="0"/>
                        </a:rPr>
                        <a:t> do</a:t>
                      </a:r>
                      <a:endParaRPr lang="en-US" sz="3200" dirty="0">
                        <a:solidFill>
                          <a:sysClr val="windowText" lastClr="00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455902988"/>
                  </a:ext>
                </a:extLst>
              </a:tr>
              <a:tr h="1658297">
                <a:tc>
                  <a:txBody>
                    <a:bodyPr/>
                    <a:lstStyle/>
                    <a:p>
                      <a:r>
                        <a:rPr lang="en-US" sz="3200" dirty="0" err="1" smtClean="0">
                          <a:latin typeface="Times New Roman" panose="02020603050405020304" pitchFamily="18" charset="0"/>
                          <a:cs typeface="Times New Roman" panose="02020603050405020304" pitchFamily="18" charset="0"/>
                        </a:rPr>
                        <a:t>Xử</a:t>
                      </a:r>
                      <a:r>
                        <a:rPr lang="en-US" sz="3200" baseline="0" dirty="0" smtClean="0">
                          <a:latin typeface="Times New Roman" panose="02020603050405020304" pitchFamily="18" charset="0"/>
                          <a:cs typeface="Times New Roman" panose="02020603050405020304" pitchFamily="18" charset="0"/>
                        </a:rPr>
                        <a:t> </a:t>
                      </a:r>
                      <a:r>
                        <a:rPr lang="en-US" sz="3200" baseline="0" dirty="0" err="1" smtClean="0">
                          <a:latin typeface="Times New Roman" panose="02020603050405020304" pitchFamily="18" charset="0"/>
                          <a:cs typeface="Times New Roman" panose="02020603050405020304" pitchFamily="18" charset="0"/>
                        </a:rPr>
                        <a:t>lý</a:t>
                      </a:r>
                      <a:r>
                        <a:rPr lang="en-US" sz="3200" baseline="0" dirty="0" smtClean="0">
                          <a:latin typeface="Times New Roman" panose="02020603050405020304" pitchFamily="18" charset="0"/>
                          <a:cs typeface="Times New Roman" panose="02020603050405020304" pitchFamily="18" charset="0"/>
                        </a:rPr>
                        <a:t> </a:t>
                      </a:r>
                      <a:r>
                        <a:rPr lang="en-US" sz="3200" baseline="0" dirty="0" err="1" smtClean="0">
                          <a:latin typeface="Times New Roman" panose="02020603050405020304" pitchFamily="18" charset="0"/>
                          <a:cs typeface="Times New Roman" panose="02020603050405020304" pitchFamily="18" charset="0"/>
                        </a:rPr>
                        <a:t>mất</a:t>
                      </a:r>
                      <a:r>
                        <a:rPr lang="en-US" sz="3200" baseline="0" dirty="0" smtClean="0">
                          <a:latin typeface="Times New Roman" panose="02020603050405020304" pitchFamily="18" charset="0"/>
                          <a:cs typeface="Times New Roman" panose="02020603050405020304" pitchFamily="18" charset="0"/>
                        </a:rPr>
                        <a:t> </a:t>
                      </a:r>
                      <a:r>
                        <a:rPr lang="en-US" sz="3200" baseline="0" dirty="0" err="1" smtClean="0">
                          <a:latin typeface="Times New Roman" panose="02020603050405020304" pitchFamily="18" charset="0"/>
                          <a:cs typeface="Times New Roman" panose="02020603050405020304" pitchFamily="18" charset="0"/>
                        </a:rPr>
                        <a:t>cân</a:t>
                      </a:r>
                      <a:r>
                        <a:rPr lang="en-US" sz="3200" baseline="0" dirty="0" smtClean="0">
                          <a:latin typeface="Times New Roman" panose="02020603050405020304" pitchFamily="18" charset="0"/>
                          <a:cs typeface="Times New Roman" panose="02020603050405020304" pitchFamily="18" charset="0"/>
                        </a:rPr>
                        <a:t> </a:t>
                      </a:r>
                      <a:r>
                        <a:rPr lang="en-US" sz="3200" baseline="0" dirty="0" err="1" smtClean="0">
                          <a:latin typeface="Times New Roman" panose="02020603050405020304" pitchFamily="18" charset="0"/>
                          <a:cs typeface="Times New Roman" panose="02020603050405020304" pitchFamily="18" charset="0"/>
                        </a:rPr>
                        <a:t>bằng</a:t>
                      </a:r>
                      <a:r>
                        <a:rPr lang="en-US" sz="3200" baseline="0" dirty="0" smtClean="0">
                          <a:latin typeface="Times New Roman" panose="02020603050405020304" pitchFamily="18" charset="0"/>
                          <a:cs typeface="Times New Roman" panose="02020603050405020304" pitchFamily="18" charset="0"/>
                        </a:rPr>
                        <a:t> </a:t>
                      </a:r>
                      <a:r>
                        <a:rPr lang="en-US" sz="3200" baseline="0" dirty="0" err="1" smtClean="0">
                          <a:latin typeface="Times New Roman" panose="02020603050405020304" pitchFamily="18" charset="0"/>
                          <a:cs typeface="Times New Roman" panose="02020603050405020304" pitchFamily="18" charset="0"/>
                        </a:rPr>
                        <a:t>dữ</a:t>
                      </a:r>
                      <a:r>
                        <a:rPr lang="en-US" sz="3200" baseline="0" dirty="0" smtClean="0">
                          <a:latin typeface="Times New Roman" panose="02020603050405020304" pitchFamily="18" charset="0"/>
                          <a:cs typeface="Times New Roman" panose="02020603050405020304" pitchFamily="18" charset="0"/>
                        </a:rPr>
                        <a:t> </a:t>
                      </a:r>
                      <a:r>
                        <a:rPr lang="en-US" sz="3200" baseline="0" dirty="0" err="1" smtClean="0">
                          <a:latin typeface="Times New Roman" panose="02020603050405020304" pitchFamily="18" charset="0"/>
                          <a:cs typeface="Times New Roman" panose="02020603050405020304" pitchFamily="18" charset="0"/>
                        </a:rPr>
                        <a:t>liệu</a:t>
                      </a:r>
                      <a:r>
                        <a:rPr lang="en-US" sz="3200" baseline="0" dirty="0" smtClean="0">
                          <a:latin typeface="Times New Roman" panose="02020603050405020304" pitchFamily="18" charset="0"/>
                          <a:cs typeface="Times New Roman" panose="02020603050405020304" pitchFamily="18" charset="0"/>
                        </a:rPr>
                        <a:t> (</a:t>
                      </a:r>
                      <a:r>
                        <a:rPr lang="en-US" sz="3200" b="1" baseline="0" dirty="0" smtClean="0">
                          <a:latin typeface="Times New Roman" panose="02020603050405020304" pitchFamily="18" charset="0"/>
                          <a:cs typeface="Times New Roman" panose="02020603050405020304" pitchFamily="18" charset="0"/>
                        </a:rPr>
                        <a:t>SMOTE</a:t>
                      </a:r>
                      <a:r>
                        <a:rPr lang="en-US" sz="3200" baseline="0" dirty="0" smtClean="0">
                          <a:latin typeface="Times New Roman" panose="02020603050405020304" pitchFamily="18" charset="0"/>
                          <a:cs typeface="Times New Roman" panose="02020603050405020304" pitchFamily="18" charset="0"/>
                        </a:rPr>
                        <a:t>, </a:t>
                      </a:r>
                      <a:r>
                        <a:rPr lang="en-US" sz="3200" baseline="0" dirty="0" err="1" smtClean="0">
                          <a:latin typeface="Times New Roman" panose="02020603050405020304" pitchFamily="18" charset="0"/>
                          <a:cs typeface="Times New Roman" panose="02020603050405020304" pitchFamily="18" charset="0"/>
                        </a:rPr>
                        <a:t>undersampling</a:t>
                      </a:r>
                      <a:r>
                        <a:rPr lang="en-US" sz="3200" baseline="0" dirty="0" smtClean="0">
                          <a:latin typeface="Times New Roman" panose="02020603050405020304" pitchFamily="18" charset="0"/>
                          <a:cs typeface="Times New Roman" panose="02020603050405020304" pitchFamily="18" charset="0"/>
                        </a:rPr>
                        <a:t>, oversampling)</a:t>
                      </a:r>
                      <a:endParaRPr lang="en-US" sz="32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r>
                        <a:rPr lang="vi-VN" sz="3200" dirty="0" smtClean="0">
                          <a:latin typeface="+mj-lt"/>
                        </a:rPr>
                        <a:t>Xử lý mất cân bằng dữ liệu → </a:t>
                      </a:r>
                      <a:r>
                        <a:rPr lang="vi-VN" sz="3200" i="1" dirty="0" smtClean="0">
                          <a:latin typeface="+mj-lt"/>
                        </a:rPr>
                        <a:t>Cân bằng phân bố lớp, giúp mô hình học tốt hơn lớp “hủy”</a:t>
                      </a:r>
                      <a:r>
                        <a:rPr lang="vi-VN" sz="3200" dirty="0" smtClean="0">
                          <a:latin typeface="+mj-lt"/>
                        </a:rPr>
                        <a:t>.</a:t>
                      </a:r>
                      <a:endParaRPr lang="en-US" sz="3200" dirty="0">
                        <a:latin typeface="+mj-lt"/>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886411481"/>
                  </a:ext>
                </a:extLst>
              </a:tr>
              <a:tr h="1658297">
                <a:tc>
                  <a:txBody>
                    <a:bodyPr/>
                    <a:lstStyle/>
                    <a:p>
                      <a:r>
                        <a:rPr lang="en-US" sz="3200" dirty="0" err="1" smtClean="0">
                          <a:latin typeface="Times New Roman" panose="02020603050405020304" pitchFamily="18" charset="0"/>
                          <a:cs typeface="Times New Roman" panose="02020603050405020304" pitchFamily="18" charset="0"/>
                        </a:rPr>
                        <a:t>Điều</a:t>
                      </a:r>
                      <a:r>
                        <a:rPr lang="en-US" sz="3200" baseline="0" dirty="0" smtClean="0">
                          <a:latin typeface="Times New Roman" panose="02020603050405020304" pitchFamily="18" charset="0"/>
                          <a:cs typeface="Times New Roman" panose="02020603050405020304" pitchFamily="18" charset="0"/>
                        </a:rPr>
                        <a:t> </a:t>
                      </a:r>
                      <a:r>
                        <a:rPr lang="en-US" sz="3200" baseline="0" dirty="0" err="1" smtClean="0">
                          <a:latin typeface="Times New Roman" panose="02020603050405020304" pitchFamily="18" charset="0"/>
                          <a:cs typeface="Times New Roman" panose="02020603050405020304" pitchFamily="18" charset="0"/>
                        </a:rPr>
                        <a:t>chỉnh</a:t>
                      </a:r>
                      <a:r>
                        <a:rPr lang="en-US" sz="3200" baseline="0" dirty="0" smtClean="0">
                          <a:latin typeface="Times New Roman" panose="02020603050405020304" pitchFamily="18" charset="0"/>
                          <a:cs typeface="Times New Roman" panose="02020603050405020304" pitchFamily="18" charset="0"/>
                        </a:rPr>
                        <a:t> </a:t>
                      </a:r>
                      <a:r>
                        <a:rPr lang="en-US" sz="3200" b="1" baseline="0" dirty="0" smtClean="0">
                          <a:latin typeface="Times New Roman" panose="02020603050405020304" pitchFamily="18" charset="0"/>
                          <a:cs typeface="Times New Roman" panose="02020603050405020304" pitchFamily="18" charset="0"/>
                        </a:rPr>
                        <a:t>class weight</a:t>
                      </a:r>
                      <a:endParaRPr lang="en-US" sz="3200" b="1"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r>
                        <a:rPr lang="en-US" sz="3200" baseline="0" dirty="0" err="1" smtClean="0">
                          <a:latin typeface="Times New Roman" panose="02020603050405020304" pitchFamily="18" charset="0"/>
                          <a:cs typeface="Times New Roman" panose="02020603050405020304" pitchFamily="18" charset="0"/>
                        </a:rPr>
                        <a:t>Điều</a:t>
                      </a:r>
                      <a:r>
                        <a:rPr lang="en-US" sz="3200" baseline="0" dirty="0" smtClean="0">
                          <a:latin typeface="Times New Roman" panose="02020603050405020304" pitchFamily="18" charset="0"/>
                          <a:cs typeface="Times New Roman" panose="02020603050405020304" pitchFamily="18" charset="0"/>
                        </a:rPr>
                        <a:t> </a:t>
                      </a:r>
                      <a:r>
                        <a:rPr lang="en-US" sz="3200" baseline="0" dirty="0" err="1" smtClean="0">
                          <a:latin typeface="Times New Roman" panose="02020603050405020304" pitchFamily="18" charset="0"/>
                          <a:cs typeface="Times New Roman" panose="02020603050405020304" pitchFamily="18" charset="0"/>
                        </a:rPr>
                        <a:t>chỉnh</a:t>
                      </a:r>
                      <a:r>
                        <a:rPr lang="en-US" sz="3200" baseline="0" dirty="0" smtClean="0">
                          <a:latin typeface="Times New Roman" panose="02020603050405020304" pitchFamily="18" charset="0"/>
                          <a:cs typeface="Times New Roman" panose="02020603050405020304" pitchFamily="18" charset="0"/>
                        </a:rPr>
                        <a:t> class weight → </a:t>
                      </a:r>
                      <a:r>
                        <a:rPr lang="en-US" sz="3200" baseline="0" dirty="0" err="1" smtClean="0">
                          <a:latin typeface="Times New Roman" panose="02020603050405020304" pitchFamily="18" charset="0"/>
                          <a:cs typeface="Times New Roman" panose="02020603050405020304" pitchFamily="18" charset="0"/>
                        </a:rPr>
                        <a:t>Giảm</a:t>
                      </a:r>
                      <a:r>
                        <a:rPr lang="en-US" sz="3200" baseline="0" dirty="0" smtClean="0">
                          <a:latin typeface="Times New Roman" panose="02020603050405020304" pitchFamily="18" charset="0"/>
                          <a:cs typeface="Times New Roman" panose="02020603050405020304" pitchFamily="18" charset="0"/>
                        </a:rPr>
                        <a:t> </a:t>
                      </a:r>
                      <a:r>
                        <a:rPr lang="en-US" sz="3200" baseline="0" dirty="0" err="1" smtClean="0">
                          <a:latin typeface="Times New Roman" panose="02020603050405020304" pitchFamily="18" charset="0"/>
                          <a:cs typeface="Times New Roman" panose="02020603050405020304" pitchFamily="18" charset="0"/>
                        </a:rPr>
                        <a:t>thiên</a:t>
                      </a:r>
                      <a:r>
                        <a:rPr lang="en-US" sz="3200" baseline="0" dirty="0" smtClean="0">
                          <a:latin typeface="Times New Roman" panose="02020603050405020304" pitchFamily="18" charset="0"/>
                          <a:cs typeface="Times New Roman" panose="02020603050405020304" pitchFamily="18" charset="0"/>
                        </a:rPr>
                        <a:t> </a:t>
                      </a:r>
                      <a:r>
                        <a:rPr lang="en-US" sz="3200" baseline="0" dirty="0" err="1" smtClean="0">
                          <a:latin typeface="Times New Roman" panose="02020603050405020304" pitchFamily="18" charset="0"/>
                          <a:cs typeface="Times New Roman" panose="02020603050405020304" pitchFamily="18" charset="0"/>
                        </a:rPr>
                        <a:t>lệch</a:t>
                      </a:r>
                      <a:r>
                        <a:rPr lang="en-US" sz="3200" baseline="0" dirty="0" smtClean="0">
                          <a:latin typeface="Times New Roman" panose="02020603050405020304" pitchFamily="18" charset="0"/>
                          <a:cs typeface="Times New Roman" panose="02020603050405020304" pitchFamily="18" charset="0"/>
                        </a:rPr>
                        <a:t> </a:t>
                      </a:r>
                      <a:r>
                        <a:rPr lang="en-US" sz="3200" baseline="0" dirty="0" err="1" smtClean="0">
                          <a:latin typeface="Times New Roman" panose="02020603050405020304" pitchFamily="18" charset="0"/>
                          <a:cs typeface="Times New Roman" panose="02020603050405020304" pitchFamily="18" charset="0"/>
                        </a:rPr>
                        <a:t>về</a:t>
                      </a:r>
                      <a:r>
                        <a:rPr lang="en-US" sz="3200" baseline="0" dirty="0" smtClean="0">
                          <a:latin typeface="Times New Roman" panose="02020603050405020304" pitchFamily="18" charset="0"/>
                          <a:cs typeface="Times New Roman" panose="02020603050405020304" pitchFamily="18" charset="0"/>
                        </a:rPr>
                        <a:t> </a:t>
                      </a:r>
                      <a:r>
                        <a:rPr lang="en-US" sz="3200" baseline="0" dirty="0" err="1" smtClean="0">
                          <a:latin typeface="Times New Roman" panose="02020603050405020304" pitchFamily="18" charset="0"/>
                          <a:cs typeface="Times New Roman" panose="02020603050405020304" pitchFamily="18" charset="0"/>
                        </a:rPr>
                        <a:t>lớp</a:t>
                      </a:r>
                      <a:r>
                        <a:rPr lang="en-US" sz="3200" baseline="0" dirty="0" smtClean="0">
                          <a:latin typeface="Times New Roman" panose="02020603050405020304" pitchFamily="18" charset="0"/>
                          <a:cs typeface="Times New Roman" panose="02020603050405020304" pitchFamily="18" charset="0"/>
                        </a:rPr>
                        <a:t> “</a:t>
                      </a:r>
                      <a:r>
                        <a:rPr lang="en-US" sz="3200" baseline="0" dirty="0" err="1" smtClean="0">
                          <a:latin typeface="Times New Roman" panose="02020603050405020304" pitchFamily="18" charset="0"/>
                          <a:cs typeface="Times New Roman" panose="02020603050405020304" pitchFamily="18" charset="0"/>
                        </a:rPr>
                        <a:t>không</a:t>
                      </a:r>
                      <a:r>
                        <a:rPr lang="en-US" sz="3200" baseline="0" dirty="0" smtClean="0">
                          <a:latin typeface="Times New Roman" panose="02020603050405020304" pitchFamily="18" charset="0"/>
                          <a:cs typeface="Times New Roman" panose="02020603050405020304" pitchFamily="18" charset="0"/>
                        </a:rPr>
                        <a:t> </a:t>
                      </a:r>
                      <a:r>
                        <a:rPr lang="en-US" sz="3200" baseline="0" dirty="0" err="1" smtClean="0">
                          <a:latin typeface="Times New Roman" panose="02020603050405020304" pitchFamily="18" charset="0"/>
                          <a:cs typeface="Times New Roman" panose="02020603050405020304" pitchFamily="18" charset="0"/>
                        </a:rPr>
                        <a:t>hủy</a:t>
                      </a:r>
                      <a:r>
                        <a:rPr lang="en-US" sz="3200" baseline="0" dirty="0" smtClean="0">
                          <a:latin typeface="Times New Roman" panose="02020603050405020304" pitchFamily="18" charset="0"/>
                          <a:cs typeface="Times New Roman" panose="02020603050405020304" pitchFamily="18" charset="0"/>
                        </a:rPr>
                        <a:t>”.</a:t>
                      </a:r>
                      <a:endParaRPr lang="en-US" sz="32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915262912"/>
                  </a:ext>
                </a:extLst>
              </a:tr>
              <a:tr h="1658297">
                <a:tc>
                  <a:txBody>
                    <a:bodyPr/>
                    <a:lstStyle/>
                    <a:p>
                      <a:r>
                        <a:rPr lang="en-US" sz="3200" dirty="0" err="1" smtClean="0">
                          <a:latin typeface="Times New Roman" panose="02020603050405020304" pitchFamily="18" charset="0"/>
                          <a:cs typeface="Times New Roman" panose="02020603050405020304" pitchFamily="18" charset="0"/>
                        </a:rPr>
                        <a:t>Tối</a:t>
                      </a:r>
                      <a:r>
                        <a:rPr lang="en-US" sz="3200" baseline="0" dirty="0" smtClean="0">
                          <a:latin typeface="Times New Roman" panose="02020603050405020304" pitchFamily="18" charset="0"/>
                          <a:cs typeface="Times New Roman" panose="02020603050405020304" pitchFamily="18" charset="0"/>
                        </a:rPr>
                        <a:t> </a:t>
                      </a:r>
                      <a:r>
                        <a:rPr lang="en-US" sz="3200" baseline="0" dirty="0" err="1" smtClean="0">
                          <a:latin typeface="Times New Roman" panose="02020603050405020304" pitchFamily="18" charset="0"/>
                          <a:cs typeface="Times New Roman" panose="02020603050405020304" pitchFamily="18" charset="0"/>
                        </a:rPr>
                        <a:t>ưu</a:t>
                      </a:r>
                      <a:r>
                        <a:rPr lang="en-US" sz="3200" baseline="0" dirty="0" smtClean="0">
                          <a:latin typeface="Times New Roman" panose="02020603050405020304" pitchFamily="18" charset="0"/>
                          <a:cs typeface="Times New Roman" panose="02020603050405020304" pitchFamily="18" charset="0"/>
                        </a:rPr>
                        <a:t> threshold</a:t>
                      </a:r>
                      <a:endParaRPr lang="en-US" sz="32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r>
                        <a:rPr lang="vi-VN" sz="3200" dirty="0" smtClean="0">
                          <a:latin typeface="Times New Roman" panose="02020603050405020304" pitchFamily="18" charset="0"/>
                          <a:cs typeface="Times New Roman" panose="02020603050405020304" pitchFamily="18" charset="0"/>
                        </a:rPr>
                        <a:t>Tối ưu threshold → Cân bằng Precision và Recall.</a:t>
                      </a:r>
                      <a:endParaRPr lang="en-US" sz="32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030015834"/>
                  </a:ext>
                </a:extLst>
              </a:tr>
              <a:tr h="1658297">
                <a:tc>
                  <a:txBody>
                    <a:bodyPr/>
                    <a:lstStyle/>
                    <a:p>
                      <a:r>
                        <a:rPr lang="en-US" sz="3200" dirty="0" err="1" smtClean="0">
                          <a:latin typeface="Times New Roman" panose="02020603050405020304" pitchFamily="18" charset="0"/>
                          <a:cs typeface="Times New Roman" panose="02020603050405020304" pitchFamily="18" charset="0"/>
                        </a:rPr>
                        <a:t>Mô</a:t>
                      </a:r>
                      <a:r>
                        <a:rPr lang="en-US" sz="3200" baseline="0" dirty="0" smtClean="0">
                          <a:latin typeface="Times New Roman" panose="02020603050405020304" pitchFamily="18" charset="0"/>
                          <a:cs typeface="Times New Roman" panose="02020603050405020304" pitchFamily="18" charset="0"/>
                        </a:rPr>
                        <a:t> </a:t>
                      </a:r>
                      <a:r>
                        <a:rPr lang="en-US" sz="3200" baseline="0" dirty="0" err="1" smtClean="0">
                          <a:latin typeface="Times New Roman" panose="02020603050405020304" pitchFamily="18" charset="0"/>
                          <a:cs typeface="Times New Roman" panose="02020603050405020304" pitchFamily="18" charset="0"/>
                        </a:rPr>
                        <a:t>hình</a:t>
                      </a:r>
                      <a:r>
                        <a:rPr lang="en-US" sz="3200" baseline="0" dirty="0" smtClean="0">
                          <a:latin typeface="Times New Roman" panose="02020603050405020304" pitchFamily="18" charset="0"/>
                          <a:cs typeface="Times New Roman" panose="02020603050405020304" pitchFamily="18" charset="0"/>
                        </a:rPr>
                        <a:t> </a:t>
                      </a:r>
                      <a:r>
                        <a:rPr lang="en-US" sz="3200" baseline="0" dirty="0" err="1" smtClean="0">
                          <a:latin typeface="Times New Roman" panose="02020603050405020304" pitchFamily="18" charset="0"/>
                          <a:cs typeface="Times New Roman" panose="02020603050405020304" pitchFamily="18" charset="0"/>
                        </a:rPr>
                        <a:t>khác</a:t>
                      </a:r>
                      <a:r>
                        <a:rPr lang="en-US" sz="3200" baseline="0" dirty="0" smtClean="0">
                          <a:latin typeface="Times New Roman" panose="02020603050405020304" pitchFamily="18" charset="0"/>
                          <a:cs typeface="Times New Roman" panose="02020603050405020304" pitchFamily="18" charset="0"/>
                        </a:rPr>
                        <a:t>/ </a:t>
                      </a:r>
                      <a:r>
                        <a:rPr lang="en-US" sz="3200" baseline="0" dirty="0" err="1" smtClean="0">
                          <a:latin typeface="Times New Roman" panose="02020603050405020304" pitchFamily="18" charset="0"/>
                          <a:cs typeface="Times New Roman" panose="02020603050405020304" pitchFamily="18" charset="0"/>
                        </a:rPr>
                        <a:t>Hyperparameter</a:t>
                      </a:r>
                      <a:r>
                        <a:rPr lang="en-US" sz="3200" baseline="0" dirty="0" smtClean="0">
                          <a:latin typeface="Times New Roman" panose="02020603050405020304" pitchFamily="18" charset="0"/>
                          <a:cs typeface="Times New Roman" panose="02020603050405020304" pitchFamily="18" charset="0"/>
                        </a:rPr>
                        <a:t> Tuning</a:t>
                      </a:r>
                      <a:endParaRPr lang="en-US" sz="32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r>
                        <a:rPr lang="vi-VN" sz="3200" dirty="0" smtClean="0">
                          <a:latin typeface="Times New Roman" panose="02020603050405020304" pitchFamily="18" charset="0"/>
                          <a:cs typeface="Times New Roman" panose="02020603050405020304" pitchFamily="18" charset="0"/>
                        </a:rPr>
                        <a:t>Hyperparameter Tuning → Tối ưu hiệu quả dự đoán.</a:t>
                      </a:r>
                      <a:endParaRPr lang="en-US" sz="32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4205779577"/>
                  </a:ext>
                </a:extLst>
              </a:tr>
            </a:tbl>
          </a:graphicData>
        </a:graphic>
      </p:graphicFrame>
    </p:spTree>
    <p:extLst>
      <p:ext uri="{BB962C8B-B14F-4D97-AF65-F5344CB8AC3E}">
        <p14:creationId xmlns:p14="http://schemas.microsoft.com/office/powerpoint/2010/main" val="250095404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C3C5FA-24DF-2A36-F06F-23C16C4C3E46}"/>
            </a:ext>
          </a:extLst>
        </p:cNvPr>
        <p:cNvGrpSpPr/>
        <p:nvPr/>
      </p:nvGrpSpPr>
      <p:grpSpPr>
        <a:xfrm>
          <a:off x="0" y="0"/>
          <a:ext cx="0" cy="0"/>
          <a:chOff x="0" y="0"/>
          <a:chExt cx="0" cy="0"/>
        </a:xfrm>
      </p:grpSpPr>
      <p:sp>
        <p:nvSpPr>
          <p:cNvPr id="17" name="Freeform 3">
            <a:extLst>
              <a:ext uri="{FF2B5EF4-FFF2-40B4-BE49-F238E27FC236}">
                <a16:creationId xmlns:a16="http://schemas.microsoft.com/office/drawing/2014/main" id="{FECD59D6-1C6E-6477-9D95-DB86A67C028F}"/>
              </a:ext>
            </a:extLst>
          </p:cNvPr>
          <p:cNvSpPr/>
          <p:nvPr/>
        </p:nvSpPr>
        <p:spPr>
          <a:xfrm>
            <a:off x="0" y="-22860"/>
            <a:ext cx="18269855" cy="1464375"/>
          </a:xfrm>
          <a:custGeom>
            <a:avLst/>
            <a:gdLst/>
            <a:ahLst/>
            <a:cxnLst/>
            <a:rect l="l" t="t" r="r" b="b"/>
            <a:pathLst>
              <a:path w="2408296" h="2709333">
                <a:moveTo>
                  <a:pt x="0" y="0"/>
                </a:moveTo>
                <a:lnTo>
                  <a:pt x="2408296" y="0"/>
                </a:lnTo>
                <a:lnTo>
                  <a:pt x="2408296" y="2709333"/>
                </a:lnTo>
                <a:lnTo>
                  <a:pt x="0" y="2709333"/>
                </a:lnTo>
                <a:close/>
              </a:path>
            </a:pathLst>
          </a:custGeom>
          <a:solidFill>
            <a:schemeClr val="accent1">
              <a:lumMod val="20000"/>
              <a:lumOff val="80000"/>
            </a:schemeClr>
          </a:solidFill>
        </p:spPr>
        <p:txBody>
          <a:bodyPr/>
          <a:lstStyle/>
          <a:p>
            <a:pPr algn="ctr">
              <a:lnSpc>
                <a:spcPts val="11079"/>
              </a:lnSpc>
            </a:pPr>
            <a:r>
              <a:rPr lang="en-US" sz="7100" dirty="0" err="1" smtClean="0">
                <a:solidFill>
                  <a:srgbClr val="405D72"/>
                </a:solidFill>
                <a:latin typeface="Anton"/>
                <a:ea typeface="Anton"/>
                <a:cs typeface="Anton"/>
                <a:sym typeface="Anton"/>
              </a:rPr>
              <a:t>Tổng</a:t>
            </a:r>
            <a:r>
              <a:rPr lang="en-US" sz="7100" dirty="0" smtClean="0">
                <a:solidFill>
                  <a:srgbClr val="405D72"/>
                </a:solidFill>
                <a:latin typeface="Anton"/>
                <a:ea typeface="Anton"/>
                <a:cs typeface="Anton"/>
                <a:sym typeface="Anton"/>
              </a:rPr>
              <a:t> </a:t>
            </a:r>
            <a:r>
              <a:rPr lang="en-US" sz="7100" dirty="0" err="1" smtClean="0">
                <a:solidFill>
                  <a:srgbClr val="405D72"/>
                </a:solidFill>
                <a:latin typeface="Anton"/>
                <a:ea typeface="Anton"/>
                <a:cs typeface="Anton"/>
                <a:sym typeface="Anton"/>
              </a:rPr>
              <a:t>Kết</a:t>
            </a:r>
            <a:r>
              <a:rPr lang="en-US" sz="7100" dirty="0" smtClean="0">
                <a:solidFill>
                  <a:srgbClr val="405D72"/>
                </a:solidFill>
                <a:latin typeface="Anton"/>
                <a:ea typeface="Anton"/>
                <a:cs typeface="Anton"/>
                <a:sym typeface="Anton"/>
              </a:rPr>
              <a:t> </a:t>
            </a:r>
            <a:r>
              <a:rPr lang="en-US" sz="7100" dirty="0" err="1" smtClean="0">
                <a:solidFill>
                  <a:srgbClr val="405D72"/>
                </a:solidFill>
                <a:latin typeface="Anton"/>
                <a:ea typeface="Anton"/>
                <a:cs typeface="Anton"/>
                <a:sym typeface="Anton"/>
              </a:rPr>
              <a:t>Báo</a:t>
            </a:r>
            <a:r>
              <a:rPr lang="en-US" sz="7100" dirty="0" smtClean="0">
                <a:solidFill>
                  <a:srgbClr val="405D72"/>
                </a:solidFill>
                <a:latin typeface="Anton"/>
                <a:ea typeface="Anton"/>
                <a:cs typeface="Anton"/>
                <a:sym typeface="Anton"/>
              </a:rPr>
              <a:t> </a:t>
            </a:r>
            <a:r>
              <a:rPr lang="en-US" sz="7100" dirty="0" err="1" smtClean="0">
                <a:solidFill>
                  <a:srgbClr val="405D72"/>
                </a:solidFill>
                <a:latin typeface="Anton"/>
                <a:ea typeface="Anton"/>
                <a:cs typeface="Anton"/>
                <a:sym typeface="Anton"/>
              </a:rPr>
              <a:t>Cáo</a:t>
            </a:r>
            <a:endParaRPr lang="en-US" sz="7100" dirty="0">
              <a:solidFill>
                <a:srgbClr val="405D72"/>
              </a:solidFill>
              <a:latin typeface="Anton"/>
              <a:ea typeface="Anton"/>
              <a:cs typeface="Anton"/>
              <a:sym typeface="Anton"/>
            </a:endParaRPr>
          </a:p>
        </p:txBody>
      </p:sp>
      <p:sp>
        <p:nvSpPr>
          <p:cNvPr id="2" name="TextBox 1"/>
          <p:cNvSpPr txBox="1"/>
          <p:nvPr/>
        </p:nvSpPr>
        <p:spPr>
          <a:xfrm>
            <a:off x="914400" y="2324100"/>
            <a:ext cx="16370700" cy="7294305"/>
          </a:xfrm>
          <a:prstGeom prst="rect">
            <a:avLst/>
          </a:prstGeom>
          <a:noFill/>
        </p:spPr>
        <p:txBody>
          <a:bodyPr wrap="none" rtlCol="0">
            <a:spAutoFit/>
          </a:bodyPr>
          <a:lstStyle/>
          <a:p>
            <a:r>
              <a:rPr lang="en-US" sz="3600" b="1" dirty="0" err="1" smtClean="0">
                <a:latin typeface="Times New Roman" panose="02020603050405020304" pitchFamily="18" charset="0"/>
                <a:cs typeface="Times New Roman" panose="02020603050405020304" pitchFamily="18" charset="0"/>
              </a:rPr>
              <a:t>Dữ</a:t>
            </a:r>
            <a:r>
              <a:rPr lang="en-US" sz="3600" b="1" dirty="0" smtClean="0">
                <a:latin typeface="Times New Roman" panose="02020603050405020304" pitchFamily="18" charset="0"/>
                <a:cs typeface="Times New Roman" panose="02020603050405020304" pitchFamily="18" charset="0"/>
              </a:rPr>
              <a:t> </a:t>
            </a:r>
            <a:r>
              <a:rPr lang="en-US" sz="3600" b="1" dirty="0" err="1" smtClean="0">
                <a:latin typeface="Times New Roman" panose="02020603050405020304" pitchFamily="18" charset="0"/>
                <a:cs typeface="Times New Roman" panose="02020603050405020304" pitchFamily="18" charset="0"/>
              </a:rPr>
              <a:t>liệu</a:t>
            </a:r>
            <a:r>
              <a:rPr lang="en-US" sz="3600" b="1" dirty="0" smtClean="0">
                <a:latin typeface="Times New Roman" panose="02020603050405020304" pitchFamily="18" charset="0"/>
                <a:cs typeface="Times New Roman" panose="02020603050405020304" pitchFamily="18" charset="0"/>
              </a:rPr>
              <a:t>:</a:t>
            </a:r>
          </a:p>
          <a:p>
            <a:r>
              <a:rPr lang="en-US" sz="3600" dirty="0" smtClean="0">
                <a:latin typeface="Times New Roman" panose="02020603050405020304" pitchFamily="18" charset="0"/>
                <a:cs typeface="Times New Roman" panose="02020603050405020304" pitchFamily="18" charset="0"/>
              </a:rPr>
              <a:t>Ban </a:t>
            </a:r>
            <a:r>
              <a:rPr lang="en-US" sz="3600" dirty="0" err="1" smtClean="0">
                <a:latin typeface="Times New Roman" panose="02020603050405020304" pitchFamily="18" charset="0"/>
                <a:cs typeface="Times New Roman" panose="02020603050405020304" pitchFamily="18" charset="0"/>
              </a:rPr>
              <a:t>đầu</a:t>
            </a:r>
            <a:r>
              <a:rPr lang="en-US" sz="3600" dirty="0" smtClean="0">
                <a:latin typeface="Times New Roman" panose="02020603050405020304" pitchFamily="18" charset="0"/>
                <a:cs typeface="Times New Roman" panose="02020603050405020304" pitchFamily="18" charset="0"/>
              </a:rPr>
              <a:t> 119,390 </a:t>
            </a:r>
            <a:r>
              <a:rPr lang="en-US" sz="3600" dirty="0" err="1" smtClean="0">
                <a:latin typeface="Times New Roman" panose="02020603050405020304" pitchFamily="18" charset="0"/>
                <a:cs typeface="Times New Roman" panose="02020603050405020304" pitchFamily="18" charset="0"/>
              </a:rPr>
              <a:t>dòng</a:t>
            </a:r>
            <a:r>
              <a:rPr lang="en-US" sz="3600" dirty="0" smtClean="0">
                <a:latin typeface="Times New Roman" panose="02020603050405020304" pitchFamily="18" charset="0"/>
                <a:cs typeface="Times New Roman" panose="02020603050405020304" pitchFamily="18" charset="0"/>
              </a:rPr>
              <a:t> =&gt;  </a:t>
            </a:r>
            <a:r>
              <a:rPr lang="en-US" sz="3600" dirty="0" err="1" smtClean="0">
                <a:latin typeface="Times New Roman" panose="02020603050405020304" pitchFamily="18" charset="0"/>
                <a:cs typeface="Times New Roman" panose="02020603050405020304" pitchFamily="18" charset="0"/>
              </a:rPr>
              <a:t>Sau</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khi</a:t>
            </a:r>
            <a:r>
              <a:rPr lang="en-US" sz="3600" dirty="0" smtClean="0">
                <a:latin typeface="Times New Roman" panose="02020603050405020304" pitchFamily="18" charset="0"/>
                <a:cs typeface="Times New Roman" panose="02020603050405020304" pitchFamily="18" charset="0"/>
              </a:rPr>
              <a:t> clean </a:t>
            </a:r>
            <a:r>
              <a:rPr lang="en-US" sz="3600" dirty="0" err="1" smtClean="0">
                <a:latin typeface="Times New Roman" panose="02020603050405020304" pitchFamily="18" charset="0"/>
                <a:cs typeface="Times New Roman" panose="02020603050405020304" pitchFamily="18" charset="0"/>
              </a:rPr>
              <a:t>còn</a:t>
            </a:r>
            <a:r>
              <a:rPr lang="en-US" sz="3600" dirty="0" smtClean="0">
                <a:latin typeface="Times New Roman" panose="02020603050405020304" pitchFamily="18" charset="0"/>
                <a:cs typeface="Times New Roman" panose="02020603050405020304" pitchFamily="18" charset="0"/>
              </a:rPr>
              <a:t> 80810 </a:t>
            </a:r>
            <a:r>
              <a:rPr lang="en-US" sz="3600" dirty="0" err="1" smtClean="0">
                <a:latin typeface="Times New Roman" panose="02020603050405020304" pitchFamily="18" charset="0"/>
                <a:cs typeface="Times New Roman" panose="02020603050405020304" pitchFamily="18" charset="0"/>
              </a:rPr>
              <a:t>dòng</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đảm</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bảo</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định</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dạng</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phân</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tích</a:t>
            </a:r>
            <a:endParaRPr lang="en-US" sz="3600" dirty="0" smtClean="0">
              <a:latin typeface="Times New Roman" panose="02020603050405020304" pitchFamily="18" charset="0"/>
              <a:cs typeface="Times New Roman" panose="02020603050405020304" pitchFamily="18" charset="0"/>
            </a:endParaRPr>
          </a:p>
          <a:p>
            <a:r>
              <a:rPr lang="en-US" sz="3600" b="1" dirty="0" err="1" smtClean="0">
                <a:latin typeface="Times New Roman" panose="02020603050405020304" pitchFamily="18" charset="0"/>
                <a:cs typeface="Times New Roman" panose="02020603050405020304" pitchFamily="18" charset="0"/>
              </a:rPr>
              <a:t>Kết</a:t>
            </a:r>
            <a:r>
              <a:rPr lang="en-US" sz="3600" b="1" dirty="0" smtClean="0">
                <a:latin typeface="Times New Roman" panose="02020603050405020304" pitchFamily="18" charset="0"/>
                <a:cs typeface="Times New Roman" panose="02020603050405020304" pitchFamily="18" charset="0"/>
              </a:rPr>
              <a:t> </a:t>
            </a:r>
            <a:r>
              <a:rPr lang="en-US" sz="3600" b="1" dirty="0" err="1" smtClean="0">
                <a:latin typeface="Times New Roman" panose="02020603050405020304" pitchFamily="18" charset="0"/>
                <a:cs typeface="Times New Roman" panose="02020603050405020304" pitchFamily="18" charset="0"/>
              </a:rPr>
              <a:t>quả</a:t>
            </a:r>
            <a:r>
              <a:rPr lang="en-US" sz="3600" b="1" dirty="0" smtClean="0">
                <a:latin typeface="Times New Roman" panose="02020603050405020304" pitchFamily="18" charset="0"/>
                <a:cs typeface="Times New Roman" panose="02020603050405020304" pitchFamily="18" charset="0"/>
              </a:rPr>
              <a:t> EDA :</a:t>
            </a:r>
          </a:p>
          <a:p>
            <a:pPr lvl="0" eaLnBrk="0" fontAlgn="base" hangingPunct="0">
              <a:spcBef>
                <a:spcPct val="0"/>
              </a:spcBef>
              <a:spcAft>
                <a:spcPct val="0"/>
              </a:spcAft>
              <a:buFontTx/>
              <a:buChar char="•"/>
            </a:pPr>
            <a:r>
              <a:rPr lang="en-US" altLang="en-US" sz="3600" i="1" dirty="0" err="1">
                <a:latin typeface="Times New Roman" panose="02020603050405020304" pitchFamily="18" charset="0"/>
                <a:cs typeface="Times New Roman" panose="02020603050405020304" pitchFamily="18" charset="0"/>
              </a:rPr>
              <a:t>Quốc</a:t>
            </a:r>
            <a:r>
              <a:rPr lang="en-US" altLang="en-US" sz="3600" i="1" dirty="0">
                <a:latin typeface="Times New Roman" panose="02020603050405020304" pitchFamily="18" charset="0"/>
                <a:cs typeface="Times New Roman" panose="02020603050405020304" pitchFamily="18" charset="0"/>
              </a:rPr>
              <a:t> </a:t>
            </a:r>
            <a:r>
              <a:rPr lang="en-US" altLang="en-US" sz="3600" i="1" dirty="0" err="1">
                <a:latin typeface="Times New Roman" panose="02020603050405020304" pitchFamily="18" charset="0"/>
                <a:cs typeface="Times New Roman" panose="02020603050405020304" pitchFamily="18" charset="0"/>
              </a:rPr>
              <a:t>gia</a:t>
            </a:r>
            <a:r>
              <a:rPr lang="en-US" altLang="en-US" sz="3600" i="1" dirty="0">
                <a:latin typeface="Times New Roman" panose="02020603050405020304" pitchFamily="18" charset="0"/>
                <a:cs typeface="Times New Roman" panose="02020603050405020304" pitchFamily="18" charset="0"/>
              </a:rPr>
              <a:t>: </a:t>
            </a:r>
            <a:r>
              <a:rPr lang="en-US" altLang="en-US" sz="3600" dirty="0" err="1">
                <a:latin typeface="Times New Roman" panose="02020603050405020304" pitchFamily="18" charset="0"/>
                <a:cs typeface="Times New Roman" panose="02020603050405020304" pitchFamily="18" charset="0"/>
              </a:rPr>
              <a:t>Bồ</a:t>
            </a:r>
            <a:r>
              <a:rPr lang="en-US" altLang="en-US" sz="3600" dirty="0">
                <a:latin typeface="Times New Roman" panose="02020603050405020304" pitchFamily="18" charset="0"/>
                <a:cs typeface="Times New Roman" panose="02020603050405020304" pitchFamily="18" charset="0"/>
              </a:rPr>
              <a:t> </a:t>
            </a:r>
            <a:r>
              <a:rPr lang="en-US" altLang="en-US" sz="3600" dirty="0" err="1">
                <a:latin typeface="Times New Roman" panose="02020603050405020304" pitchFamily="18" charset="0"/>
                <a:cs typeface="Times New Roman" panose="02020603050405020304" pitchFamily="18" charset="0"/>
              </a:rPr>
              <a:t>Đào</a:t>
            </a:r>
            <a:r>
              <a:rPr lang="en-US" altLang="en-US" sz="3600" dirty="0">
                <a:latin typeface="Times New Roman" panose="02020603050405020304" pitchFamily="18" charset="0"/>
                <a:cs typeface="Times New Roman" panose="02020603050405020304" pitchFamily="18" charset="0"/>
              </a:rPr>
              <a:t> </a:t>
            </a:r>
            <a:r>
              <a:rPr lang="en-US" altLang="en-US" sz="3600" dirty="0" err="1" smtClean="0">
                <a:latin typeface="Times New Roman" panose="02020603050405020304" pitchFamily="18" charset="0"/>
                <a:cs typeface="Times New Roman" panose="02020603050405020304" pitchFamily="18" charset="0"/>
              </a:rPr>
              <a:t>Nha</a:t>
            </a:r>
            <a:r>
              <a:rPr lang="en-US" altLang="en-US" sz="3600" dirty="0" smtClean="0">
                <a:latin typeface="Times New Roman" panose="02020603050405020304" pitchFamily="18" charset="0"/>
                <a:cs typeface="Times New Roman" panose="02020603050405020304" pitchFamily="18" charset="0"/>
              </a:rPr>
              <a:t> </a:t>
            </a:r>
            <a:r>
              <a:rPr lang="en-US" altLang="en-US" sz="3600" dirty="0" err="1" smtClean="0">
                <a:latin typeface="Times New Roman" panose="02020603050405020304" pitchFamily="18" charset="0"/>
                <a:cs typeface="Times New Roman" panose="02020603050405020304" pitchFamily="18" charset="0"/>
              </a:rPr>
              <a:t>có</a:t>
            </a:r>
            <a:r>
              <a:rPr lang="en-US" altLang="en-US" sz="3600" dirty="0" smtClean="0">
                <a:latin typeface="Times New Roman" panose="02020603050405020304" pitchFamily="18" charset="0"/>
                <a:cs typeface="Times New Roman" panose="02020603050405020304" pitchFamily="18" charset="0"/>
              </a:rPr>
              <a:t> </a:t>
            </a:r>
            <a:r>
              <a:rPr lang="en-US" altLang="en-US" sz="3600" dirty="0" err="1" smtClean="0">
                <a:latin typeface="Times New Roman" panose="02020603050405020304" pitchFamily="18" charset="0"/>
                <a:cs typeface="Times New Roman" panose="02020603050405020304" pitchFamily="18" charset="0"/>
              </a:rPr>
              <a:t>số</a:t>
            </a:r>
            <a:r>
              <a:rPr lang="en-US" altLang="en-US" sz="3600" dirty="0" smtClean="0">
                <a:latin typeface="Times New Roman" panose="02020603050405020304" pitchFamily="18" charset="0"/>
                <a:cs typeface="Times New Roman" panose="02020603050405020304" pitchFamily="18" charset="0"/>
              </a:rPr>
              <a:t> </a:t>
            </a:r>
            <a:r>
              <a:rPr lang="en-US" altLang="en-US" sz="3600" dirty="0" err="1" smtClean="0">
                <a:latin typeface="Times New Roman" panose="02020603050405020304" pitchFamily="18" charset="0"/>
                <a:cs typeface="Times New Roman" panose="02020603050405020304" pitchFamily="18" charset="0"/>
              </a:rPr>
              <a:t>lượng</a:t>
            </a:r>
            <a:r>
              <a:rPr lang="en-US" altLang="en-US" sz="3600" dirty="0" smtClean="0">
                <a:latin typeface="Times New Roman" panose="02020603050405020304" pitchFamily="18" charset="0"/>
                <a:cs typeface="Times New Roman" panose="02020603050405020304" pitchFamily="18" charset="0"/>
              </a:rPr>
              <a:t> </a:t>
            </a:r>
            <a:r>
              <a:rPr lang="en-US" altLang="en-US" sz="3600" dirty="0" err="1" smtClean="0">
                <a:latin typeface="Times New Roman" panose="02020603050405020304" pitchFamily="18" charset="0"/>
                <a:cs typeface="Times New Roman" panose="02020603050405020304" pitchFamily="18" charset="0"/>
              </a:rPr>
              <a:t>hủy</a:t>
            </a:r>
            <a:r>
              <a:rPr lang="en-US" altLang="en-US" sz="3600" dirty="0" smtClean="0">
                <a:latin typeface="Times New Roman" panose="02020603050405020304" pitchFamily="18" charset="0"/>
                <a:cs typeface="Times New Roman" panose="02020603050405020304" pitchFamily="18" charset="0"/>
              </a:rPr>
              <a:t> </a:t>
            </a:r>
            <a:r>
              <a:rPr lang="en-US" altLang="en-US" sz="3600" dirty="0" err="1" smtClean="0">
                <a:latin typeface="Times New Roman" panose="02020603050405020304" pitchFamily="18" charset="0"/>
                <a:cs typeface="Times New Roman" panose="02020603050405020304" pitchFamily="18" charset="0"/>
              </a:rPr>
              <a:t>và</a:t>
            </a:r>
            <a:r>
              <a:rPr lang="en-US" altLang="en-US" sz="3600" dirty="0" smtClean="0">
                <a:latin typeface="Times New Roman" panose="02020603050405020304" pitchFamily="18" charset="0"/>
                <a:cs typeface="Times New Roman" panose="02020603050405020304" pitchFamily="18" charset="0"/>
              </a:rPr>
              <a:t> </a:t>
            </a:r>
            <a:r>
              <a:rPr lang="en-US" altLang="en-US" sz="3600" dirty="0" err="1" smtClean="0">
                <a:latin typeface="Times New Roman" panose="02020603050405020304" pitchFamily="18" charset="0"/>
                <a:cs typeface="Times New Roman" panose="02020603050405020304" pitchFamily="18" charset="0"/>
              </a:rPr>
              <a:t>tỷ</a:t>
            </a:r>
            <a:r>
              <a:rPr lang="en-US" altLang="en-US" sz="3600" dirty="0" smtClean="0">
                <a:latin typeface="Times New Roman" panose="02020603050405020304" pitchFamily="18" charset="0"/>
                <a:cs typeface="Times New Roman" panose="02020603050405020304" pitchFamily="18" charset="0"/>
              </a:rPr>
              <a:t> </a:t>
            </a:r>
            <a:r>
              <a:rPr lang="en-US" altLang="en-US" sz="3600" dirty="0" err="1" smtClean="0">
                <a:latin typeface="Times New Roman" panose="02020603050405020304" pitchFamily="18" charset="0"/>
                <a:cs typeface="Times New Roman" panose="02020603050405020304" pitchFamily="18" charset="0"/>
              </a:rPr>
              <a:t>lệ</a:t>
            </a:r>
            <a:r>
              <a:rPr lang="en-US" altLang="en-US" sz="3600" dirty="0" smtClean="0">
                <a:latin typeface="Times New Roman" panose="02020603050405020304" pitchFamily="18" charset="0"/>
                <a:cs typeface="Times New Roman" panose="02020603050405020304" pitchFamily="18" charset="0"/>
              </a:rPr>
              <a:t> </a:t>
            </a:r>
            <a:r>
              <a:rPr lang="en-US" altLang="en-US" sz="3600" dirty="0" err="1" smtClean="0">
                <a:latin typeface="Times New Roman" panose="02020603050405020304" pitchFamily="18" charset="0"/>
                <a:cs typeface="Times New Roman" panose="02020603050405020304" pitchFamily="18" charset="0"/>
              </a:rPr>
              <a:t>hủy</a:t>
            </a:r>
            <a:r>
              <a:rPr lang="en-US" altLang="en-US" sz="3600" dirty="0" smtClean="0">
                <a:latin typeface="Times New Roman" panose="02020603050405020304" pitchFamily="18" charset="0"/>
                <a:cs typeface="Times New Roman" panose="02020603050405020304" pitchFamily="18" charset="0"/>
              </a:rPr>
              <a:t> </a:t>
            </a:r>
            <a:r>
              <a:rPr lang="en-US" altLang="en-US" sz="3600" dirty="0" err="1" smtClean="0">
                <a:latin typeface="Times New Roman" panose="02020603050405020304" pitchFamily="18" charset="0"/>
                <a:cs typeface="Times New Roman" panose="02020603050405020304" pitchFamily="18" charset="0"/>
              </a:rPr>
              <a:t>cao</a:t>
            </a:r>
            <a:r>
              <a:rPr lang="en-US" altLang="en-US" sz="3600" dirty="0" smtClean="0">
                <a:latin typeface="Times New Roman" panose="02020603050405020304" pitchFamily="18" charset="0"/>
                <a:cs typeface="Times New Roman" panose="02020603050405020304" pitchFamily="18" charset="0"/>
              </a:rPr>
              <a:t> </a:t>
            </a:r>
            <a:r>
              <a:rPr lang="en-US" altLang="en-US" sz="3600" dirty="0" err="1" smtClean="0">
                <a:latin typeface="Times New Roman" panose="02020603050405020304" pitchFamily="18" charset="0"/>
                <a:cs typeface="Times New Roman" panose="02020603050405020304" pitchFamily="18" charset="0"/>
              </a:rPr>
              <a:t>nhất</a:t>
            </a:r>
            <a:r>
              <a:rPr lang="en-US" altLang="en-US" sz="3600" dirty="0" smtClean="0">
                <a:latin typeface="Times New Roman" panose="02020603050405020304" pitchFamily="18" charset="0"/>
                <a:cs typeface="Times New Roman" panose="02020603050405020304" pitchFamily="18" charset="0"/>
              </a:rPr>
              <a:t>.</a:t>
            </a:r>
            <a:endParaRPr lang="en-US" altLang="en-US" sz="3600" dirty="0">
              <a:latin typeface="Times New Roman" panose="02020603050405020304" pitchFamily="18" charset="0"/>
              <a:cs typeface="Times New Roman" panose="02020603050405020304" pitchFamily="18" charset="0"/>
            </a:endParaRPr>
          </a:p>
          <a:p>
            <a:pPr lvl="0" eaLnBrk="0" fontAlgn="base" hangingPunct="0">
              <a:spcBef>
                <a:spcPct val="0"/>
              </a:spcBef>
              <a:spcAft>
                <a:spcPct val="0"/>
              </a:spcAft>
              <a:buFontTx/>
              <a:buChar char="•"/>
            </a:pPr>
            <a:r>
              <a:rPr lang="en-US" altLang="en-US" sz="3600" i="1" dirty="0" err="1">
                <a:latin typeface="Times New Roman" panose="02020603050405020304" pitchFamily="18" charset="0"/>
                <a:cs typeface="Times New Roman" panose="02020603050405020304" pitchFamily="18" charset="0"/>
              </a:rPr>
              <a:t>Kênh</a:t>
            </a:r>
            <a:r>
              <a:rPr lang="en-US" altLang="en-US" sz="3600" i="1" dirty="0">
                <a:latin typeface="Times New Roman" panose="02020603050405020304" pitchFamily="18" charset="0"/>
                <a:cs typeface="Times New Roman" panose="02020603050405020304" pitchFamily="18" charset="0"/>
              </a:rPr>
              <a:t> </a:t>
            </a:r>
            <a:r>
              <a:rPr lang="en-US" altLang="en-US" sz="3600" i="1" dirty="0" err="1">
                <a:latin typeface="Times New Roman" panose="02020603050405020304" pitchFamily="18" charset="0"/>
                <a:cs typeface="Times New Roman" panose="02020603050405020304" pitchFamily="18" charset="0"/>
              </a:rPr>
              <a:t>đặt</a:t>
            </a:r>
            <a:r>
              <a:rPr lang="en-US" altLang="en-US" sz="3600" i="1" dirty="0">
                <a:latin typeface="Times New Roman" panose="02020603050405020304" pitchFamily="18" charset="0"/>
                <a:cs typeface="Times New Roman" panose="02020603050405020304" pitchFamily="18" charset="0"/>
              </a:rPr>
              <a:t> </a:t>
            </a:r>
            <a:r>
              <a:rPr lang="en-US" altLang="en-US" sz="3600" i="1" dirty="0" err="1">
                <a:latin typeface="Times New Roman" panose="02020603050405020304" pitchFamily="18" charset="0"/>
                <a:cs typeface="Times New Roman" panose="02020603050405020304" pitchFamily="18" charset="0"/>
              </a:rPr>
              <a:t>phòng</a:t>
            </a:r>
            <a:r>
              <a:rPr lang="en-US" altLang="en-US" sz="3600" i="1" dirty="0">
                <a:latin typeface="Times New Roman" panose="02020603050405020304" pitchFamily="18" charset="0"/>
                <a:cs typeface="Times New Roman" panose="02020603050405020304" pitchFamily="18" charset="0"/>
              </a:rPr>
              <a:t>: </a:t>
            </a:r>
            <a:r>
              <a:rPr lang="en-US" altLang="en-US" sz="3600" dirty="0">
                <a:latin typeface="Times New Roman" panose="02020603050405020304" pitchFamily="18" charset="0"/>
                <a:cs typeface="Times New Roman" panose="02020603050405020304" pitchFamily="18" charset="0"/>
              </a:rPr>
              <a:t>Online Travel Agents </a:t>
            </a:r>
            <a:r>
              <a:rPr lang="en-US" altLang="en-US" sz="3600" dirty="0" err="1">
                <a:latin typeface="Times New Roman" panose="02020603050405020304" pitchFamily="18" charset="0"/>
                <a:cs typeface="Times New Roman" panose="02020603050405020304" pitchFamily="18" charset="0"/>
              </a:rPr>
              <a:t>có</a:t>
            </a:r>
            <a:r>
              <a:rPr lang="en-US" altLang="en-US" sz="3600" dirty="0">
                <a:latin typeface="Times New Roman" panose="02020603050405020304" pitchFamily="18" charset="0"/>
                <a:cs typeface="Times New Roman" panose="02020603050405020304" pitchFamily="18" charset="0"/>
              </a:rPr>
              <a:t> </a:t>
            </a:r>
            <a:r>
              <a:rPr lang="en-US" altLang="en-US" sz="3600" dirty="0" err="1">
                <a:latin typeface="Times New Roman" panose="02020603050405020304" pitchFamily="18" charset="0"/>
                <a:cs typeface="Times New Roman" panose="02020603050405020304" pitchFamily="18" charset="0"/>
              </a:rPr>
              <a:t>tỷ</a:t>
            </a:r>
            <a:r>
              <a:rPr lang="en-US" altLang="en-US" sz="3600" dirty="0">
                <a:latin typeface="Times New Roman" panose="02020603050405020304" pitchFamily="18" charset="0"/>
                <a:cs typeface="Times New Roman" panose="02020603050405020304" pitchFamily="18" charset="0"/>
              </a:rPr>
              <a:t> </a:t>
            </a:r>
            <a:r>
              <a:rPr lang="en-US" altLang="en-US" sz="3600" dirty="0" err="1">
                <a:latin typeface="Times New Roman" panose="02020603050405020304" pitchFamily="18" charset="0"/>
                <a:cs typeface="Times New Roman" panose="02020603050405020304" pitchFamily="18" charset="0"/>
              </a:rPr>
              <a:t>lệ</a:t>
            </a:r>
            <a:r>
              <a:rPr lang="en-US" altLang="en-US" sz="3600" dirty="0">
                <a:latin typeface="Times New Roman" panose="02020603050405020304" pitchFamily="18" charset="0"/>
                <a:cs typeface="Times New Roman" panose="02020603050405020304" pitchFamily="18" charset="0"/>
              </a:rPr>
              <a:t> </a:t>
            </a:r>
            <a:r>
              <a:rPr lang="en-US" altLang="en-US" sz="3600" dirty="0" err="1">
                <a:latin typeface="Times New Roman" panose="02020603050405020304" pitchFamily="18" charset="0"/>
                <a:cs typeface="Times New Roman" panose="02020603050405020304" pitchFamily="18" charset="0"/>
              </a:rPr>
              <a:t>hủy</a:t>
            </a:r>
            <a:r>
              <a:rPr lang="en-US" altLang="en-US" sz="3600" dirty="0">
                <a:latin typeface="Times New Roman" panose="02020603050405020304" pitchFamily="18" charset="0"/>
                <a:cs typeface="Times New Roman" panose="02020603050405020304" pitchFamily="18" charset="0"/>
              </a:rPr>
              <a:t> </a:t>
            </a:r>
            <a:r>
              <a:rPr lang="en-US" altLang="en-US" sz="3600" dirty="0" err="1">
                <a:latin typeface="Times New Roman" panose="02020603050405020304" pitchFamily="18" charset="0"/>
                <a:cs typeface="Times New Roman" panose="02020603050405020304" pitchFamily="18" charset="0"/>
              </a:rPr>
              <a:t>cao</a:t>
            </a:r>
            <a:r>
              <a:rPr lang="en-US" altLang="en-US" sz="3600" dirty="0">
                <a:latin typeface="Times New Roman" panose="02020603050405020304" pitchFamily="18" charset="0"/>
                <a:cs typeface="Times New Roman" panose="02020603050405020304" pitchFamily="18" charset="0"/>
              </a:rPr>
              <a:t> </a:t>
            </a:r>
            <a:r>
              <a:rPr lang="en-US" altLang="en-US" sz="3600" dirty="0" err="1" smtClean="0">
                <a:latin typeface="Times New Roman" panose="02020603050405020304" pitchFamily="18" charset="0"/>
                <a:cs typeface="Times New Roman" panose="02020603050405020304" pitchFamily="18" charset="0"/>
              </a:rPr>
              <a:t>nhất</a:t>
            </a:r>
            <a:r>
              <a:rPr lang="en-US" altLang="en-US" sz="3600" dirty="0" smtClean="0">
                <a:latin typeface="Times New Roman" panose="02020603050405020304" pitchFamily="18" charset="0"/>
                <a:cs typeface="Times New Roman" panose="02020603050405020304" pitchFamily="18" charset="0"/>
              </a:rPr>
              <a:t>.</a:t>
            </a:r>
            <a:endParaRPr lang="en-US" altLang="en-US" sz="3600" dirty="0">
              <a:latin typeface="Times New Roman" panose="02020603050405020304" pitchFamily="18" charset="0"/>
              <a:cs typeface="Times New Roman" panose="02020603050405020304" pitchFamily="18" charset="0"/>
            </a:endParaRPr>
          </a:p>
          <a:p>
            <a:pPr lvl="0" eaLnBrk="0" fontAlgn="base" hangingPunct="0">
              <a:spcBef>
                <a:spcPct val="0"/>
              </a:spcBef>
              <a:spcAft>
                <a:spcPct val="0"/>
              </a:spcAft>
              <a:buFontTx/>
              <a:buChar char="•"/>
            </a:pPr>
            <a:r>
              <a:rPr lang="en-US" altLang="en-US" sz="3600" i="1" dirty="0" err="1">
                <a:latin typeface="Times New Roman" panose="02020603050405020304" pitchFamily="18" charset="0"/>
                <a:cs typeface="Times New Roman" panose="02020603050405020304" pitchFamily="18" charset="0"/>
              </a:rPr>
              <a:t>Khách</a:t>
            </a:r>
            <a:r>
              <a:rPr lang="en-US" altLang="en-US" sz="3600" i="1" dirty="0">
                <a:latin typeface="Times New Roman" panose="02020603050405020304" pitchFamily="18" charset="0"/>
                <a:cs typeface="Times New Roman" panose="02020603050405020304" pitchFamily="18" charset="0"/>
              </a:rPr>
              <a:t> quay </a:t>
            </a:r>
            <a:r>
              <a:rPr lang="en-US" altLang="en-US" sz="3600" i="1" dirty="0" err="1">
                <a:latin typeface="Times New Roman" panose="02020603050405020304" pitchFamily="18" charset="0"/>
                <a:cs typeface="Times New Roman" panose="02020603050405020304" pitchFamily="18" charset="0"/>
              </a:rPr>
              <a:t>lại</a:t>
            </a:r>
            <a:r>
              <a:rPr lang="en-US" altLang="en-US" sz="3600" i="1" dirty="0">
                <a:latin typeface="Times New Roman" panose="02020603050405020304" pitchFamily="18" charset="0"/>
                <a:cs typeface="Times New Roman" panose="02020603050405020304" pitchFamily="18" charset="0"/>
              </a:rPr>
              <a:t>: </a:t>
            </a:r>
            <a:r>
              <a:rPr lang="en-US" altLang="en-US" sz="3600" dirty="0" err="1" smtClean="0">
                <a:latin typeface="Times New Roman" panose="02020603050405020304" pitchFamily="18" charset="0"/>
                <a:cs typeface="Times New Roman" panose="02020603050405020304" pitchFamily="18" charset="0"/>
              </a:rPr>
              <a:t>có</a:t>
            </a:r>
            <a:r>
              <a:rPr lang="en-US" altLang="en-US" sz="3600" dirty="0" smtClean="0">
                <a:latin typeface="Times New Roman" panose="02020603050405020304" pitchFamily="18" charset="0"/>
                <a:cs typeface="Times New Roman" panose="02020603050405020304" pitchFamily="18" charset="0"/>
              </a:rPr>
              <a:t> </a:t>
            </a:r>
            <a:r>
              <a:rPr lang="en-US" altLang="en-US" sz="3600" dirty="0" err="1">
                <a:latin typeface="Times New Roman" panose="02020603050405020304" pitchFamily="18" charset="0"/>
                <a:cs typeface="Times New Roman" panose="02020603050405020304" pitchFamily="18" charset="0"/>
              </a:rPr>
              <a:t>xu</a:t>
            </a:r>
            <a:r>
              <a:rPr lang="en-US" altLang="en-US" sz="3600" dirty="0">
                <a:latin typeface="Times New Roman" panose="02020603050405020304" pitchFamily="18" charset="0"/>
                <a:cs typeface="Times New Roman" panose="02020603050405020304" pitchFamily="18" charset="0"/>
              </a:rPr>
              <a:t> </a:t>
            </a:r>
            <a:r>
              <a:rPr lang="en-US" altLang="en-US" sz="3600" dirty="0" err="1">
                <a:latin typeface="Times New Roman" panose="02020603050405020304" pitchFamily="18" charset="0"/>
                <a:cs typeface="Times New Roman" panose="02020603050405020304" pitchFamily="18" charset="0"/>
              </a:rPr>
              <a:t>hướng</a:t>
            </a:r>
            <a:r>
              <a:rPr lang="en-US" altLang="en-US" sz="3600" dirty="0">
                <a:latin typeface="Times New Roman" panose="02020603050405020304" pitchFamily="18" charset="0"/>
                <a:cs typeface="Times New Roman" panose="02020603050405020304" pitchFamily="18" charset="0"/>
              </a:rPr>
              <a:t> </a:t>
            </a:r>
            <a:r>
              <a:rPr lang="en-US" altLang="en-US" sz="3600" dirty="0" err="1">
                <a:latin typeface="Times New Roman" panose="02020603050405020304" pitchFamily="18" charset="0"/>
                <a:cs typeface="Times New Roman" panose="02020603050405020304" pitchFamily="18" charset="0"/>
              </a:rPr>
              <a:t>ít</a:t>
            </a:r>
            <a:r>
              <a:rPr lang="en-US" altLang="en-US" sz="3600" dirty="0">
                <a:latin typeface="Times New Roman" panose="02020603050405020304" pitchFamily="18" charset="0"/>
                <a:cs typeface="Times New Roman" panose="02020603050405020304" pitchFamily="18" charset="0"/>
              </a:rPr>
              <a:t> </a:t>
            </a:r>
            <a:r>
              <a:rPr lang="en-US" altLang="en-US" sz="3600" dirty="0" err="1">
                <a:latin typeface="Times New Roman" panose="02020603050405020304" pitchFamily="18" charset="0"/>
                <a:cs typeface="Times New Roman" panose="02020603050405020304" pitchFamily="18" charset="0"/>
              </a:rPr>
              <a:t>hủy</a:t>
            </a:r>
            <a:r>
              <a:rPr lang="en-US" altLang="en-US" sz="3600" dirty="0">
                <a:latin typeface="Times New Roman" panose="02020603050405020304" pitchFamily="18" charset="0"/>
                <a:cs typeface="Times New Roman" panose="02020603050405020304" pitchFamily="18" charset="0"/>
              </a:rPr>
              <a:t> </a:t>
            </a:r>
            <a:r>
              <a:rPr lang="en-US" altLang="en-US" sz="3600" dirty="0" err="1">
                <a:latin typeface="Times New Roman" panose="02020603050405020304" pitchFamily="18" charset="0"/>
                <a:cs typeface="Times New Roman" panose="02020603050405020304" pitchFamily="18" charset="0"/>
              </a:rPr>
              <a:t>hơn</a:t>
            </a:r>
            <a:r>
              <a:rPr lang="en-US" altLang="en-US" sz="3600" dirty="0">
                <a:latin typeface="Times New Roman" panose="02020603050405020304" pitchFamily="18" charset="0"/>
                <a:cs typeface="Times New Roman" panose="02020603050405020304" pitchFamily="18" charset="0"/>
              </a:rPr>
              <a:t> </a:t>
            </a:r>
            <a:r>
              <a:rPr lang="en-US" altLang="en-US" sz="3600" dirty="0" err="1">
                <a:latin typeface="Times New Roman" panose="02020603050405020304" pitchFamily="18" charset="0"/>
                <a:cs typeface="Times New Roman" panose="02020603050405020304" pitchFamily="18" charset="0"/>
              </a:rPr>
              <a:t>khách</a:t>
            </a:r>
            <a:r>
              <a:rPr lang="en-US" altLang="en-US" sz="3600" dirty="0">
                <a:latin typeface="Times New Roman" panose="02020603050405020304" pitchFamily="18" charset="0"/>
                <a:cs typeface="Times New Roman" panose="02020603050405020304" pitchFamily="18" charset="0"/>
              </a:rPr>
              <a:t> </a:t>
            </a:r>
            <a:r>
              <a:rPr lang="en-US" altLang="en-US" sz="3600" dirty="0" err="1">
                <a:latin typeface="Times New Roman" panose="02020603050405020304" pitchFamily="18" charset="0"/>
                <a:cs typeface="Times New Roman" panose="02020603050405020304" pitchFamily="18" charset="0"/>
              </a:rPr>
              <a:t>mới</a:t>
            </a:r>
            <a:r>
              <a:rPr lang="en-US" altLang="en-US" sz="3600" dirty="0">
                <a:latin typeface="Times New Roman" panose="02020603050405020304" pitchFamily="18" charset="0"/>
                <a:cs typeface="Times New Roman" panose="02020603050405020304" pitchFamily="18" charset="0"/>
              </a:rPr>
              <a:t>.</a:t>
            </a:r>
          </a:p>
          <a:p>
            <a:pPr lvl="0" eaLnBrk="0" fontAlgn="base" hangingPunct="0">
              <a:spcBef>
                <a:spcPct val="0"/>
              </a:spcBef>
              <a:spcAft>
                <a:spcPct val="0"/>
              </a:spcAft>
              <a:buFontTx/>
              <a:buChar char="•"/>
            </a:pPr>
            <a:r>
              <a:rPr lang="en-US" altLang="en-US" sz="3600" i="1" dirty="0" err="1">
                <a:latin typeface="Times New Roman" panose="02020603050405020304" pitchFamily="18" charset="0"/>
                <a:cs typeface="Times New Roman" panose="02020603050405020304" pitchFamily="18" charset="0"/>
              </a:rPr>
              <a:t>Yêu</a:t>
            </a:r>
            <a:r>
              <a:rPr lang="en-US" altLang="en-US" sz="3600" i="1" dirty="0">
                <a:latin typeface="Times New Roman" panose="02020603050405020304" pitchFamily="18" charset="0"/>
                <a:cs typeface="Times New Roman" panose="02020603050405020304" pitchFamily="18" charset="0"/>
              </a:rPr>
              <a:t> </a:t>
            </a:r>
            <a:r>
              <a:rPr lang="en-US" altLang="en-US" sz="3600" i="1" dirty="0" err="1">
                <a:latin typeface="Times New Roman" panose="02020603050405020304" pitchFamily="18" charset="0"/>
                <a:cs typeface="Times New Roman" panose="02020603050405020304" pitchFamily="18" charset="0"/>
              </a:rPr>
              <a:t>cầu</a:t>
            </a:r>
            <a:r>
              <a:rPr lang="en-US" altLang="en-US" sz="3600" i="1" dirty="0">
                <a:latin typeface="Times New Roman" panose="02020603050405020304" pitchFamily="18" charset="0"/>
                <a:cs typeface="Times New Roman" panose="02020603050405020304" pitchFamily="18" charset="0"/>
              </a:rPr>
              <a:t> </a:t>
            </a:r>
            <a:r>
              <a:rPr lang="en-US" altLang="en-US" sz="3600" i="1" dirty="0" err="1">
                <a:latin typeface="Times New Roman" panose="02020603050405020304" pitchFamily="18" charset="0"/>
                <a:cs typeface="Times New Roman" panose="02020603050405020304" pitchFamily="18" charset="0"/>
              </a:rPr>
              <a:t>đặc</a:t>
            </a:r>
            <a:r>
              <a:rPr lang="en-US" altLang="en-US" sz="3600" i="1" dirty="0">
                <a:latin typeface="Times New Roman" panose="02020603050405020304" pitchFamily="18" charset="0"/>
                <a:cs typeface="Times New Roman" panose="02020603050405020304" pitchFamily="18" charset="0"/>
              </a:rPr>
              <a:t> </a:t>
            </a:r>
            <a:r>
              <a:rPr lang="en-US" altLang="en-US" sz="3600" i="1" dirty="0" err="1">
                <a:latin typeface="Times New Roman" panose="02020603050405020304" pitchFamily="18" charset="0"/>
                <a:cs typeface="Times New Roman" panose="02020603050405020304" pitchFamily="18" charset="0"/>
              </a:rPr>
              <a:t>biệt</a:t>
            </a:r>
            <a:r>
              <a:rPr lang="en-US" altLang="en-US" sz="3600" i="1" dirty="0">
                <a:latin typeface="Times New Roman" panose="02020603050405020304" pitchFamily="18" charset="0"/>
                <a:cs typeface="Times New Roman" panose="02020603050405020304" pitchFamily="18" charset="0"/>
              </a:rPr>
              <a:t>: </a:t>
            </a:r>
            <a:r>
              <a:rPr lang="en-US" altLang="en-US" sz="3600" dirty="0" err="1">
                <a:latin typeface="Times New Roman" panose="02020603050405020304" pitchFamily="18" charset="0"/>
                <a:cs typeface="Times New Roman" panose="02020603050405020304" pitchFamily="18" charset="0"/>
              </a:rPr>
              <a:t>khách</a:t>
            </a:r>
            <a:r>
              <a:rPr lang="en-US" altLang="en-US" sz="3600" dirty="0">
                <a:latin typeface="Times New Roman" panose="02020603050405020304" pitchFamily="18" charset="0"/>
                <a:cs typeface="Times New Roman" panose="02020603050405020304" pitchFamily="18" charset="0"/>
              </a:rPr>
              <a:t> </a:t>
            </a:r>
            <a:r>
              <a:rPr lang="en-US" altLang="en-US" sz="3600" dirty="0" err="1">
                <a:latin typeface="Times New Roman" panose="02020603050405020304" pitchFamily="18" charset="0"/>
                <a:cs typeface="Times New Roman" panose="02020603050405020304" pitchFamily="18" charset="0"/>
              </a:rPr>
              <a:t>có</a:t>
            </a:r>
            <a:r>
              <a:rPr lang="en-US" altLang="en-US" sz="3600" dirty="0">
                <a:latin typeface="Times New Roman" panose="02020603050405020304" pitchFamily="18" charset="0"/>
                <a:cs typeface="Times New Roman" panose="02020603050405020304" pitchFamily="18" charset="0"/>
              </a:rPr>
              <a:t> </a:t>
            </a:r>
            <a:r>
              <a:rPr lang="en-US" altLang="en-US" sz="3600" dirty="0" err="1">
                <a:latin typeface="Times New Roman" panose="02020603050405020304" pitchFamily="18" charset="0"/>
                <a:cs typeface="Times New Roman" panose="02020603050405020304" pitchFamily="18" charset="0"/>
              </a:rPr>
              <a:t>nhiều</a:t>
            </a:r>
            <a:r>
              <a:rPr lang="en-US" altLang="en-US" sz="3600" dirty="0">
                <a:latin typeface="Times New Roman" panose="02020603050405020304" pitchFamily="18" charset="0"/>
                <a:cs typeface="Times New Roman" panose="02020603050405020304" pitchFamily="18" charset="0"/>
              </a:rPr>
              <a:t> </a:t>
            </a:r>
            <a:r>
              <a:rPr lang="en-US" altLang="en-US" sz="3600" dirty="0" err="1">
                <a:latin typeface="Times New Roman" panose="02020603050405020304" pitchFamily="18" charset="0"/>
                <a:cs typeface="Times New Roman" panose="02020603050405020304" pitchFamily="18" charset="0"/>
              </a:rPr>
              <a:t>yêu</a:t>
            </a:r>
            <a:r>
              <a:rPr lang="en-US" altLang="en-US" sz="3600" dirty="0">
                <a:latin typeface="Times New Roman" panose="02020603050405020304" pitchFamily="18" charset="0"/>
                <a:cs typeface="Times New Roman" panose="02020603050405020304" pitchFamily="18" charset="0"/>
              </a:rPr>
              <a:t> </a:t>
            </a:r>
            <a:r>
              <a:rPr lang="en-US" altLang="en-US" sz="3600" dirty="0" err="1">
                <a:latin typeface="Times New Roman" panose="02020603050405020304" pitchFamily="18" charset="0"/>
                <a:cs typeface="Times New Roman" panose="02020603050405020304" pitchFamily="18" charset="0"/>
              </a:rPr>
              <a:t>cầu</a:t>
            </a:r>
            <a:r>
              <a:rPr lang="en-US" altLang="en-US" sz="3600" dirty="0">
                <a:latin typeface="Times New Roman" panose="02020603050405020304" pitchFamily="18" charset="0"/>
                <a:cs typeface="Times New Roman" panose="02020603050405020304" pitchFamily="18" charset="0"/>
              </a:rPr>
              <a:t> </a:t>
            </a:r>
            <a:r>
              <a:rPr lang="en-US" altLang="en-US" sz="3600" dirty="0" err="1">
                <a:latin typeface="Times New Roman" panose="02020603050405020304" pitchFamily="18" charset="0"/>
                <a:cs typeface="Times New Roman" panose="02020603050405020304" pitchFamily="18" charset="0"/>
              </a:rPr>
              <a:t>đặc</a:t>
            </a:r>
            <a:r>
              <a:rPr lang="en-US" altLang="en-US" sz="3600" dirty="0">
                <a:latin typeface="Times New Roman" panose="02020603050405020304" pitchFamily="18" charset="0"/>
                <a:cs typeface="Times New Roman" panose="02020603050405020304" pitchFamily="18" charset="0"/>
              </a:rPr>
              <a:t> </a:t>
            </a:r>
            <a:r>
              <a:rPr lang="en-US" altLang="en-US" sz="3600" dirty="0" err="1">
                <a:latin typeface="Times New Roman" panose="02020603050405020304" pitchFamily="18" charset="0"/>
                <a:cs typeface="Times New Roman" panose="02020603050405020304" pitchFamily="18" charset="0"/>
              </a:rPr>
              <a:t>biệt</a:t>
            </a:r>
            <a:r>
              <a:rPr lang="en-US" altLang="en-US" sz="3600" dirty="0">
                <a:latin typeface="Times New Roman" panose="02020603050405020304" pitchFamily="18" charset="0"/>
                <a:cs typeface="Times New Roman" panose="02020603050405020304" pitchFamily="18" charset="0"/>
              </a:rPr>
              <a:t> </a:t>
            </a:r>
            <a:r>
              <a:rPr lang="en-US" altLang="en-US" sz="3600" dirty="0" err="1">
                <a:latin typeface="Times New Roman" panose="02020603050405020304" pitchFamily="18" charset="0"/>
                <a:cs typeface="Times New Roman" panose="02020603050405020304" pitchFamily="18" charset="0"/>
              </a:rPr>
              <a:t>thường</a:t>
            </a:r>
            <a:r>
              <a:rPr lang="en-US" altLang="en-US" sz="3600" dirty="0">
                <a:latin typeface="Times New Roman" panose="02020603050405020304" pitchFamily="18" charset="0"/>
                <a:cs typeface="Times New Roman" panose="02020603050405020304" pitchFamily="18" charset="0"/>
              </a:rPr>
              <a:t> </a:t>
            </a:r>
            <a:r>
              <a:rPr lang="en-US" altLang="en-US" sz="3600" dirty="0" err="1">
                <a:latin typeface="Times New Roman" panose="02020603050405020304" pitchFamily="18" charset="0"/>
                <a:cs typeface="Times New Roman" panose="02020603050405020304" pitchFamily="18" charset="0"/>
              </a:rPr>
              <a:t>ít</a:t>
            </a:r>
            <a:r>
              <a:rPr lang="en-US" altLang="en-US" sz="3600" dirty="0">
                <a:latin typeface="Times New Roman" panose="02020603050405020304" pitchFamily="18" charset="0"/>
                <a:cs typeface="Times New Roman" panose="02020603050405020304" pitchFamily="18" charset="0"/>
              </a:rPr>
              <a:t> </a:t>
            </a:r>
            <a:r>
              <a:rPr lang="en-US" altLang="en-US" sz="3600" dirty="0" err="1">
                <a:latin typeface="Times New Roman" panose="02020603050405020304" pitchFamily="18" charset="0"/>
                <a:cs typeface="Times New Roman" panose="02020603050405020304" pitchFamily="18" charset="0"/>
              </a:rPr>
              <a:t>hủy</a:t>
            </a:r>
            <a:r>
              <a:rPr lang="en-US" altLang="en-US" sz="3600" dirty="0">
                <a:latin typeface="Times New Roman" panose="02020603050405020304" pitchFamily="18" charset="0"/>
                <a:cs typeface="Times New Roman" panose="02020603050405020304" pitchFamily="18" charset="0"/>
              </a:rPr>
              <a:t> </a:t>
            </a:r>
            <a:r>
              <a:rPr lang="en-US" altLang="en-US" sz="3600" dirty="0" err="1" smtClean="0">
                <a:latin typeface="Times New Roman" panose="02020603050405020304" pitchFamily="18" charset="0"/>
                <a:cs typeface="Times New Roman" panose="02020603050405020304" pitchFamily="18" charset="0"/>
              </a:rPr>
              <a:t>hơn</a:t>
            </a:r>
            <a:r>
              <a:rPr lang="en-US" altLang="en-US" sz="3600" dirty="0" smtClean="0">
                <a:latin typeface="Times New Roman" panose="02020603050405020304" pitchFamily="18" charset="0"/>
                <a:cs typeface="Times New Roman" panose="02020603050405020304" pitchFamily="18" charset="0"/>
              </a:rPr>
              <a:t>.</a:t>
            </a:r>
          </a:p>
          <a:p>
            <a:pPr lvl="0" eaLnBrk="0" fontAlgn="base" hangingPunct="0">
              <a:spcBef>
                <a:spcPct val="0"/>
              </a:spcBef>
              <a:spcAft>
                <a:spcPct val="0"/>
              </a:spcAft>
              <a:buFontTx/>
              <a:buChar char="•"/>
            </a:pPr>
            <a:r>
              <a:rPr lang="en-US" altLang="en-US" sz="3600" i="1" dirty="0" err="1" smtClean="0">
                <a:latin typeface="Times New Roman" panose="02020603050405020304" pitchFamily="18" charset="0"/>
                <a:cs typeface="Times New Roman" panose="02020603050405020304" pitchFamily="18" charset="0"/>
              </a:rPr>
              <a:t>Giá</a:t>
            </a:r>
            <a:r>
              <a:rPr lang="en-US" altLang="en-US" sz="3600" i="1" dirty="0" smtClean="0">
                <a:latin typeface="Times New Roman" panose="02020603050405020304" pitchFamily="18" charset="0"/>
                <a:cs typeface="Times New Roman" panose="02020603050405020304" pitchFamily="18" charset="0"/>
              </a:rPr>
              <a:t> </a:t>
            </a:r>
            <a:r>
              <a:rPr lang="en-US" altLang="en-US" sz="3600" i="1" dirty="0" err="1" smtClean="0">
                <a:latin typeface="Times New Roman" panose="02020603050405020304" pitchFamily="18" charset="0"/>
                <a:cs typeface="Times New Roman" panose="02020603050405020304" pitchFamily="18" charset="0"/>
              </a:rPr>
              <a:t>phòng</a:t>
            </a:r>
            <a:r>
              <a:rPr lang="en-US" altLang="en-US" sz="3600" i="1" dirty="0" smtClean="0">
                <a:latin typeface="Times New Roman" panose="02020603050405020304" pitchFamily="18" charset="0"/>
                <a:cs typeface="Times New Roman" panose="02020603050405020304" pitchFamily="18" charset="0"/>
              </a:rPr>
              <a:t> </a:t>
            </a:r>
            <a:r>
              <a:rPr lang="en-US" altLang="en-US" sz="3600" i="1" dirty="0" err="1" smtClean="0">
                <a:latin typeface="Times New Roman" panose="02020603050405020304" pitchFamily="18" charset="0"/>
                <a:cs typeface="Times New Roman" panose="02020603050405020304" pitchFamily="18" charset="0"/>
              </a:rPr>
              <a:t>cao</a:t>
            </a:r>
            <a:r>
              <a:rPr lang="en-US" altLang="en-US" sz="3600" i="1" dirty="0" smtClean="0">
                <a:latin typeface="Times New Roman" panose="02020603050405020304" pitchFamily="18" charset="0"/>
                <a:cs typeface="Times New Roman" panose="02020603050405020304" pitchFamily="18" charset="0"/>
              </a:rPr>
              <a:t>: </a:t>
            </a:r>
            <a:r>
              <a:rPr lang="en-US" altLang="en-US" sz="3600" dirty="0" err="1" smtClean="0">
                <a:latin typeface="Times New Roman" panose="02020603050405020304" pitchFamily="18" charset="0"/>
                <a:cs typeface="Times New Roman" panose="02020603050405020304" pitchFamily="18" charset="0"/>
              </a:rPr>
              <a:t>tỷ</a:t>
            </a:r>
            <a:r>
              <a:rPr lang="en-US" altLang="en-US" sz="3600" dirty="0" smtClean="0">
                <a:latin typeface="Times New Roman" panose="02020603050405020304" pitchFamily="18" charset="0"/>
                <a:cs typeface="Times New Roman" panose="02020603050405020304" pitchFamily="18" charset="0"/>
              </a:rPr>
              <a:t> </a:t>
            </a:r>
            <a:r>
              <a:rPr lang="en-US" altLang="en-US" sz="3600" dirty="0" err="1" smtClean="0">
                <a:latin typeface="Times New Roman" panose="02020603050405020304" pitchFamily="18" charset="0"/>
                <a:cs typeface="Times New Roman" panose="02020603050405020304" pitchFamily="18" charset="0"/>
              </a:rPr>
              <a:t>lệ</a:t>
            </a:r>
            <a:r>
              <a:rPr lang="en-US" altLang="en-US" sz="3600" dirty="0" smtClean="0">
                <a:latin typeface="Times New Roman" panose="02020603050405020304" pitchFamily="18" charset="0"/>
                <a:cs typeface="Times New Roman" panose="02020603050405020304" pitchFamily="18" charset="0"/>
              </a:rPr>
              <a:t> </a:t>
            </a:r>
            <a:r>
              <a:rPr lang="en-US" altLang="en-US" sz="3600" dirty="0" err="1" smtClean="0">
                <a:latin typeface="Times New Roman" panose="02020603050405020304" pitchFamily="18" charset="0"/>
                <a:cs typeface="Times New Roman" panose="02020603050405020304" pitchFamily="18" charset="0"/>
              </a:rPr>
              <a:t>hủy</a:t>
            </a:r>
            <a:r>
              <a:rPr lang="en-US" altLang="en-US" sz="3600" dirty="0" smtClean="0">
                <a:latin typeface="Times New Roman" panose="02020603050405020304" pitchFamily="18" charset="0"/>
                <a:cs typeface="Times New Roman" panose="02020603050405020304" pitchFamily="18" charset="0"/>
              </a:rPr>
              <a:t> </a:t>
            </a:r>
            <a:r>
              <a:rPr lang="en-US" altLang="en-US" sz="3600" dirty="0" err="1" smtClean="0">
                <a:latin typeface="Times New Roman" panose="02020603050405020304" pitchFamily="18" charset="0"/>
                <a:cs typeface="Times New Roman" panose="02020603050405020304" pitchFamily="18" charset="0"/>
              </a:rPr>
              <a:t>cao</a:t>
            </a:r>
            <a:r>
              <a:rPr lang="en-US" altLang="en-US" sz="3600" dirty="0" smtClean="0">
                <a:latin typeface="Times New Roman" panose="02020603050405020304" pitchFamily="18" charset="0"/>
                <a:cs typeface="Times New Roman" panose="02020603050405020304" pitchFamily="18" charset="0"/>
              </a:rPr>
              <a:t> </a:t>
            </a:r>
            <a:r>
              <a:rPr lang="en-US" altLang="en-US" sz="3600" dirty="0" err="1" smtClean="0">
                <a:latin typeface="Times New Roman" panose="02020603050405020304" pitchFamily="18" charset="0"/>
                <a:cs typeface="Times New Roman" panose="02020603050405020304" pitchFamily="18" charset="0"/>
              </a:rPr>
              <a:t>hơn</a:t>
            </a:r>
            <a:r>
              <a:rPr lang="en-US" altLang="en-US" sz="3600" dirty="0" smtClean="0">
                <a:latin typeface="Times New Roman" panose="02020603050405020304" pitchFamily="18" charset="0"/>
                <a:cs typeface="Times New Roman" panose="02020603050405020304" pitchFamily="18" charset="0"/>
              </a:rPr>
              <a:t>.</a:t>
            </a:r>
          </a:p>
          <a:p>
            <a:pPr lvl="0" eaLnBrk="0" fontAlgn="base" hangingPunct="0">
              <a:spcBef>
                <a:spcPct val="0"/>
              </a:spcBef>
              <a:spcAft>
                <a:spcPct val="0"/>
              </a:spcAft>
            </a:pPr>
            <a:r>
              <a:rPr lang="en-US" altLang="en-US" sz="3600" b="1" dirty="0" smtClean="0">
                <a:latin typeface="Times New Roman" panose="02020603050405020304" pitchFamily="18" charset="0"/>
                <a:cs typeface="Times New Roman" panose="02020603050405020304" pitchFamily="18" charset="0"/>
              </a:rPr>
              <a:t>Modeling:</a:t>
            </a:r>
          </a:p>
          <a:p>
            <a:pPr lvl="0" eaLnBrk="0" fontAlgn="base" hangingPunct="0">
              <a:spcBef>
                <a:spcPct val="0"/>
              </a:spcBef>
              <a:spcAft>
                <a:spcPct val="0"/>
              </a:spcAft>
            </a:pPr>
            <a:r>
              <a:rPr lang="en-US" altLang="en-US" sz="3600" dirty="0" err="1" smtClean="0">
                <a:latin typeface="Times New Roman" panose="02020603050405020304" pitchFamily="18" charset="0"/>
                <a:cs typeface="Times New Roman" panose="02020603050405020304" pitchFamily="18" charset="0"/>
              </a:rPr>
              <a:t>Đã</a:t>
            </a:r>
            <a:r>
              <a:rPr lang="en-US" altLang="en-US" sz="3600" dirty="0" smtClean="0">
                <a:latin typeface="Times New Roman" panose="02020603050405020304" pitchFamily="18" charset="0"/>
                <a:cs typeface="Times New Roman" panose="02020603050405020304" pitchFamily="18" charset="0"/>
              </a:rPr>
              <a:t> </a:t>
            </a:r>
            <a:r>
              <a:rPr lang="en-US" altLang="en-US" sz="3600" dirty="0" err="1" smtClean="0">
                <a:latin typeface="Times New Roman" panose="02020603050405020304" pitchFamily="18" charset="0"/>
                <a:cs typeface="Times New Roman" panose="02020603050405020304" pitchFamily="18" charset="0"/>
              </a:rPr>
              <a:t>thử</a:t>
            </a:r>
            <a:r>
              <a:rPr lang="en-US" altLang="en-US" sz="3600" dirty="0" smtClean="0">
                <a:latin typeface="Times New Roman" panose="02020603050405020304" pitchFamily="18" charset="0"/>
                <a:cs typeface="Times New Roman" panose="02020603050405020304" pitchFamily="18" charset="0"/>
              </a:rPr>
              <a:t> 3 </a:t>
            </a:r>
            <a:r>
              <a:rPr lang="en-US" altLang="en-US" sz="3600" dirty="0" err="1">
                <a:latin typeface="Times New Roman" panose="02020603050405020304" pitchFamily="18" charset="0"/>
                <a:cs typeface="Times New Roman" panose="02020603050405020304" pitchFamily="18" charset="0"/>
              </a:rPr>
              <a:t>mô</a:t>
            </a:r>
            <a:r>
              <a:rPr lang="en-US" altLang="en-US" sz="3600" dirty="0">
                <a:latin typeface="Times New Roman" panose="02020603050405020304" pitchFamily="18" charset="0"/>
                <a:cs typeface="Times New Roman" panose="02020603050405020304" pitchFamily="18" charset="0"/>
              </a:rPr>
              <a:t> </a:t>
            </a:r>
            <a:r>
              <a:rPr lang="en-US" altLang="en-US" sz="3600" dirty="0" err="1" smtClean="0">
                <a:latin typeface="Times New Roman" panose="02020603050405020304" pitchFamily="18" charset="0"/>
                <a:cs typeface="Times New Roman" panose="02020603050405020304" pitchFamily="18" charset="0"/>
              </a:rPr>
              <a:t>hình</a:t>
            </a:r>
            <a:r>
              <a:rPr lang="en-US" altLang="en-US" sz="3600" dirty="0" smtClean="0">
                <a:latin typeface="Times New Roman" panose="02020603050405020304" pitchFamily="18" charset="0"/>
                <a:cs typeface="Times New Roman" panose="02020603050405020304" pitchFamily="18" charset="0"/>
              </a:rPr>
              <a:t>: </a:t>
            </a:r>
            <a:r>
              <a:rPr lang="en-US" altLang="en-US" sz="3600" dirty="0">
                <a:latin typeface="Times New Roman" panose="02020603050405020304" pitchFamily="18" charset="0"/>
                <a:cs typeface="Times New Roman" panose="02020603050405020304" pitchFamily="18" charset="0"/>
              </a:rPr>
              <a:t>Logistic Regression, Random Forest, </a:t>
            </a:r>
            <a:r>
              <a:rPr lang="en-US" altLang="en-US" sz="3600" dirty="0" err="1">
                <a:latin typeface="Times New Roman" panose="02020603050405020304" pitchFamily="18" charset="0"/>
                <a:cs typeface="Times New Roman" panose="02020603050405020304" pitchFamily="18" charset="0"/>
              </a:rPr>
              <a:t>XGBoost</a:t>
            </a:r>
            <a:r>
              <a:rPr lang="en-US" altLang="en-US" sz="3600" dirty="0">
                <a:latin typeface="Times New Roman" panose="02020603050405020304" pitchFamily="18" charset="0"/>
                <a:cs typeface="Times New Roman" panose="02020603050405020304" pitchFamily="18" charset="0"/>
              </a:rPr>
              <a:t>.</a:t>
            </a:r>
          </a:p>
          <a:p>
            <a:pPr lvl="0" eaLnBrk="0" fontAlgn="base" hangingPunct="0">
              <a:spcBef>
                <a:spcPct val="0"/>
              </a:spcBef>
              <a:spcAft>
                <a:spcPct val="0"/>
              </a:spcAft>
            </a:pPr>
            <a:r>
              <a:rPr lang="en-US" altLang="en-US" sz="3600" dirty="0" err="1">
                <a:latin typeface="Times New Roman" panose="02020603050405020304" pitchFamily="18" charset="0"/>
                <a:cs typeface="Times New Roman" panose="02020603050405020304" pitchFamily="18" charset="0"/>
              </a:rPr>
              <a:t>XGBoost</a:t>
            </a:r>
            <a:r>
              <a:rPr lang="en-US" altLang="en-US" sz="3600" dirty="0">
                <a:latin typeface="Times New Roman" panose="02020603050405020304" pitchFamily="18" charset="0"/>
                <a:cs typeface="Times New Roman" panose="02020603050405020304" pitchFamily="18" charset="0"/>
              </a:rPr>
              <a:t> </a:t>
            </a:r>
            <a:r>
              <a:rPr lang="en-US" altLang="en-US" sz="3600" dirty="0" err="1">
                <a:latin typeface="Times New Roman" panose="02020603050405020304" pitchFamily="18" charset="0"/>
                <a:cs typeface="Times New Roman" panose="02020603050405020304" pitchFamily="18" charset="0"/>
              </a:rPr>
              <a:t>đạt</a:t>
            </a:r>
            <a:r>
              <a:rPr lang="en-US" altLang="en-US" sz="3600" dirty="0">
                <a:latin typeface="Times New Roman" panose="02020603050405020304" pitchFamily="18" charset="0"/>
                <a:cs typeface="Times New Roman" panose="02020603050405020304" pitchFamily="18" charset="0"/>
              </a:rPr>
              <a:t> </a:t>
            </a:r>
            <a:r>
              <a:rPr lang="en-US" altLang="en-US" sz="3600" dirty="0" err="1">
                <a:latin typeface="Times New Roman" panose="02020603050405020304" pitchFamily="18" charset="0"/>
                <a:cs typeface="Times New Roman" panose="02020603050405020304" pitchFamily="18" charset="0"/>
              </a:rPr>
              <a:t>hiệu</a:t>
            </a:r>
            <a:r>
              <a:rPr lang="en-US" altLang="en-US" sz="3600" dirty="0">
                <a:latin typeface="Times New Roman" panose="02020603050405020304" pitchFamily="18" charset="0"/>
                <a:cs typeface="Times New Roman" panose="02020603050405020304" pitchFamily="18" charset="0"/>
              </a:rPr>
              <a:t> </a:t>
            </a:r>
            <a:r>
              <a:rPr lang="en-US" altLang="en-US" sz="3600" dirty="0" err="1">
                <a:latin typeface="Times New Roman" panose="02020603050405020304" pitchFamily="18" charset="0"/>
                <a:cs typeface="Times New Roman" panose="02020603050405020304" pitchFamily="18" charset="0"/>
              </a:rPr>
              <a:t>quả</a:t>
            </a:r>
            <a:r>
              <a:rPr lang="en-US" altLang="en-US" sz="3600" dirty="0">
                <a:latin typeface="Times New Roman" panose="02020603050405020304" pitchFamily="18" charset="0"/>
                <a:cs typeface="Times New Roman" panose="02020603050405020304" pitchFamily="18" charset="0"/>
              </a:rPr>
              <a:t> </a:t>
            </a:r>
            <a:r>
              <a:rPr lang="en-US" altLang="en-US" sz="3600" dirty="0" err="1">
                <a:latin typeface="Times New Roman" panose="02020603050405020304" pitchFamily="18" charset="0"/>
                <a:cs typeface="Times New Roman" panose="02020603050405020304" pitchFamily="18" charset="0"/>
              </a:rPr>
              <a:t>cao</a:t>
            </a:r>
            <a:r>
              <a:rPr lang="en-US" altLang="en-US" sz="3600" dirty="0">
                <a:latin typeface="Times New Roman" panose="02020603050405020304" pitchFamily="18" charset="0"/>
                <a:cs typeface="Times New Roman" panose="02020603050405020304" pitchFamily="18" charset="0"/>
              </a:rPr>
              <a:t> </a:t>
            </a:r>
            <a:r>
              <a:rPr lang="en-US" altLang="en-US" sz="3600" dirty="0" err="1">
                <a:latin typeface="Times New Roman" panose="02020603050405020304" pitchFamily="18" charset="0"/>
                <a:cs typeface="Times New Roman" panose="02020603050405020304" pitchFamily="18" charset="0"/>
              </a:rPr>
              <a:t>nhất</a:t>
            </a:r>
            <a:r>
              <a:rPr lang="en-US" altLang="en-US" sz="3600" dirty="0">
                <a:latin typeface="Times New Roman" panose="02020603050405020304" pitchFamily="18" charset="0"/>
                <a:cs typeface="Times New Roman" panose="02020603050405020304" pitchFamily="18" charset="0"/>
              </a:rPr>
              <a:t> (Accuracy 79%, Precision 0.68).</a:t>
            </a:r>
          </a:p>
          <a:p>
            <a:pPr lvl="0" eaLnBrk="0" fontAlgn="base" hangingPunct="0">
              <a:spcBef>
                <a:spcPct val="0"/>
              </a:spcBef>
              <a:spcAft>
                <a:spcPct val="0"/>
              </a:spcAft>
            </a:pPr>
            <a:r>
              <a:rPr lang="en-US" altLang="en-US" sz="3600" dirty="0" err="1">
                <a:latin typeface="Times New Roman" panose="02020603050405020304" pitchFamily="18" charset="0"/>
                <a:cs typeface="Times New Roman" panose="02020603050405020304" pitchFamily="18" charset="0"/>
              </a:rPr>
              <a:t>Tuy</a:t>
            </a:r>
            <a:r>
              <a:rPr lang="en-US" altLang="en-US" sz="3600" dirty="0">
                <a:latin typeface="Times New Roman" panose="02020603050405020304" pitchFamily="18" charset="0"/>
                <a:cs typeface="Times New Roman" panose="02020603050405020304" pitchFamily="18" charset="0"/>
              </a:rPr>
              <a:t> </a:t>
            </a:r>
            <a:r>
              <a:rPr lang="en-US" altLang="en-US" sz="3600" dirty="0" err="1">
                <a:latin typeface="Times New Roman" panose="02020603050405020304" pitchFamily="18" charset="0"/>
                <a:cs typeface="Times New Roman" panose="02020603050405020304" pitchFamily="18" charset="0"/>
              </a:rPr>
              <a:t>nhiên</a:t>
            </a:r>
            <a:r>
              <a:rPr lang="en-US" altLang="en-US" sz="3600" dirty="0">
                <a:latin typeface="Times New Roman" panose="02020603050405020304" pitchFamily="18" charset="0"/>
                <a:cs typeface="Times New Roman" panose="02020603050405020304" pitchFamily="18" charset="0"/>
              </a:rPr>
              <a:t>, </a:t>
            </a:r>
            <a:r>
              <a:rPr lang="en-US" altLang="en-US" sz="3600" dirty="0" err="1">
                <a:latin typeface="Times New Roman" panose="02020603050405020304" pitchFamily="18" charset="0"/>
                <a:cs typeface="Times New Roman" panose="02020603050405020304" pitchFamily="18" charset="0"/>
              </a:rPr>
              <a:t>cả</a:t>
            </a:r>
            <a:r>
              <a:rPr lang="en-US" altLang="en-US" sz="3600" dirty="0">
                <a:latin typeface="Times New Roman" panose="02020603050405020304" pitchFamily="18" charset="0"/>
                <a:cs typeface="Times New Roman" panose="02020603050405020304" pitchFamily="18" charset="0"/>
              </a:rPr>
              <a:t> 3 </a:t>
            </a:r>
            <a:r>
              <a:rPr lang="en-US" altLang="en-US" sz="3600" dirty="0" err="1">
                <a:latin typeface="Times New Roman" panose="02020603050405020304" pitchFamily="18" charset="0"/>
                <a:cs typeface="Times New Roman" panose="02020603050405020304" pitchFamily="18" charset="0"/>
              </a:rPr>
              <a:t>mô</a:t>
            </a:r>
            <a:r>
              <a:rPr lang="en-US" altLang="en-US" sz="3600" dirty="0">
                <a:latin typeface="Times New Roman" panose="02020603050405020304" pitchFamily="18" charset="0"/>
                <a:cs typeface="Times New Roman" panose="02020603050405020304" pitchFamily="18" charset="0"/>
              </a:rPr>
              <a:t> </a:t>
            </a:r>
            <a:r>
              <a:rPr lang="en-US" altLang="en-US" sz="3600" dirty="0" err="1">
                <a:latin typeface="Times New Roman" panose="02020603050405020304" pitchFamily="18" charset="0"/>
                <a:cs typeface="Times New Roman" panose="02020603050405020304" pitchFamily="18" charset="0"/>
              </a:rPr>
              <a:t>hình</a:t>
            </a:r>
            <a:r>
              <a:rPr lang="en-US" altLang="en-US" sz="3600" dirty="0">
                <a:latin typeface="Times New Roman" panose="02020603050405020304" pitchFamily="18" charset="0"/>
                <a:cs typeface="Times New Roman" panose="02020603050405020304" pitchFamily="18" charset="0"/>
              </a:rPr>
              <a:t> </a:t>
            </a:r>
            <a:r>
              <a:rPr lang="en-US" altLang="en-US" sz="3600" dirty="0" err="1">
                <a:latin typeface="Times New Roman" panose="02020603050405020304" pitchFamily="18" charset="0"/>
                <a:cs typeface="Times New Roman" panose="02020603050405020304" pitchFamily="18" charset="0"/>
              </a:rPr>
              <a:t>đều</a:t>
            </a:r>
            <a:r>
              <a:rPr lang="en-US" altLang="en-US" sz="3600" dirty="0">
                <a:latin typeface="Times New Roman" panose="02020603050405020304" pitchFamily="18" charset="0"/>
                <a:cs typeface="Times New Roman" panose="02020603050405020304" pitchFamily="18" charset="0"/>
              </a:rPr>
              <a:t> </a:t>
            </a:r>
            <a:r>
              <a:rPr lang="en-US" altLang="en-US" sz="3600" dirty="0" err="1">
                <a:latin typeface="Times New Roman" panose="02020603050405020304" pitchFamily="18" charset="0"/>
                <a:cs typeface="Times New Roman" panose="02020603050405020304" pitchFamily="18" charset="0"/>
              </a:rPr>
              <a:t>bị</a:t>
            </a:r>
            <a:r>
              <a:rPr lang="en-US" altLang="en-US" sz="3600" dirty="0">
                <a:latin typeface="Times New Roman" panose="02020603050405020304" pitchFamily="18" charset="0"/>
                <a:cs typeface="Times New Roman" panose="02020603050405020304" pitchFamily="18" charset="0"/>
              </a:rPr>
              <a:t> </a:t>
            </a:r>
            <a:r>
              <a:rPr lang="en-US" altLang="en-US" sz="3600" dirty="0" err="1">
                <a:latin typeface="Times New Roman" panose="02020603050405020304" pitchFamily="18" charset="0"/>
                <a:cs typeface="Times New Roman" panose="02020603050405020304" pitchFamily="18" charset="0"/>
              </a:rPr>
              <a:t>lệch</a:t>
            </a:r>
            <a:r>
              <a:rPr lang="en-US" altLang="en-US" sz="3600" dirty="0">
                <a:latin typeface="Times New Roman" panose="02020603050405020304" pitchFamily="18" charset="0"/>
                <a:cs typeface="Times New Roman" panose="02020603050405020304" pitchFamily="18" charset="0"/>
              </a:rPr>
              <a:t> </a:t>
            </a:r>
            <a:r>
              <a:rPr lang="en-US" altLang="en-US" sz="3600" dirty="0" err="1">
                <a:latin typeface="Times New Roman" panose="02020603050405020304" pitchFamily="18" charset="0"/>
                <a:cs typeface="Times New Roman" panose="02020603050405020304" pitchFamily="18" charset="0"/>
              </a:rPr>
              <a:t>về</a:t>
            </a:r>
            <a:r>
              <a:rPr lang="en-US" altLang="en-US" sz="3600" dirty="0">
                <a:latin typeface="Times New Roman" panose="02020603050405020304" pitchFamily="18" charset="0"/>
                <a:cs typeface="Times New Roman" panose="02020603050405020304" pitchFamily="18" charset="0"/>
              </a:rPr>
              <a:t> </a:t>
            </a:r>
            <a:r>
              <a:rPr lang="en-US" altLang="en-US" sz="3600" dirty="0" err="1">
                <a:latin typeface="Times New Roman" panose="02020603050405020304" pitchFamily="18" charset="0"/>
                <a:cs typeface="Times New Roman" panose="02020603050405020304" pitchFamily="18" charset="0"/>
              </a:rPr>
              <a:t>dự</a:t>
            </a:r>
            <a:r>
              <a:rPr lang="en-US" altLang="en-US" sz="3600" dirty="0">
                <a:latin typeface="Times New Roman" panose="02020603050405020304" pitchFamily="18" charset="0"/>
                <a:cs typeface="Times New Roman" panose="02020603050405020304" pitchFamily="18" charset="0"/>
              </a:rPr>
              <a:t> </a:t>
            </a:r>
            <a:r>
              <a:rPr lang="en-US" altLang="en-US" sz="3600" dirty="0" err="1">
                <a:latin typeface="Times New Roman" panose="02020603050405020304" pitchFamily="18" charset="0"/>
                <a:cs typeface="Times New Roman" panose="02020603050405020304" pitchFamily="18" charset="0"/>
              </a:rPr>
              <a:t>đoán</a:t>
            </a:r>
            <a:r>
              <a:rPr lang="en-US" altLang="en-US" sz="3600" dirty="0">
                <a:latin typeface="Times New Roman" panose="02020603050405020304" pitchFamily="18" charset="0"/>
                <a:cs typeface="Times New Roman" panose="02020603050405020304" pitchFamily="18" charset="0"/>
              </a:rPr>
              <a:t> “</a:t>
            </a:r>
            <a:r>
              <a:rPr lang="en-US" altLang="en-US" sz="3600" dirty="0" err="1">
                <a:latin typeface="Times New Roman" panose="02020603050405020304" pitchFamily="18" charset="0"/>
                <a:cs typeface="Times New Roman" panose="02020603050405020304" pitchFamily="18" charset="0"/>
              </a:rPr>
              <a:t>không</a:t>
            </a:r>
            <a:r>
              <a:rPr lang="en-US" altLang="en-US" sz="3600" dirty="0">
                <a:latin typeface="Times New Roman" panose="02020603050405020304" pitchFamily="18" charset="0"/>
                <a:cs typeface="Times New Roman" panose="02020603050405020304" pitchFamily="18" charset="0"/>
              </a:rPr>
              <a:t> </a:t>
            </a:r>
            <a:r>
              <a:rPr lang="en-US" altLang="en-US" sz="3600" dirty="0" err="1">
                <a:latin typeface="Times New Roman" panose="02020603050405020304" pitchFamily="18" charset="0"/>
                <a:cs typeface="Times New Roman" panose="02020603050405020304" pitchFamily="18" charset="0"/>
              </a:rPr>
              <a:t>hủy</a:t>
            </a:r>
            <a:r>
              <a:rPr lang="en-US" altLang="en-US" sz="3600" dirty="0" smtClean="0">
                <a:latin typeface="Times New Roman" panose="02020603050405020304" pitchFamily="18" charset="0"/>
                <a:cs typeface="Times New Roman" panose="02020603050405020304" pitchFamily="18" charset="0"/>
              </a:rPr>
              <a:t>”.</a:t>
            </a:r>
            <a:endParaRPr lang="en-US" sz="3600" dirty="0" smtClean="0">
              <a:latin typeface="Times New Roman" panose="02020603050405020304" pitchFamily="18" charset="0"/>
              <a:cs typeface="Times New Roman" panose="02020603050405020304" pitchFamily="18" charset="0"/>
            </a:endParaRPr>
          </a:p>
          <a:p>
            <a:endParaRPr lang="en-US" sz="3600" dirty="0" smtClean="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0535109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8D06DD-F204-F64C-C66E-35E81CE9CCE8}"/>
            </a:ext>
          </a:extLst>
        </p:cNvPr>
        <p:cNvGrpSpPr/>
        <p:nvPr/>
      </p:nvGrpSpPr>
      <p:grpSpPr>
        <a:xfrm>
          <a:off x="0" y="0"/>
          <a:ext cx="0" cy="0"/>
          <a:chOff x="0" y="0"/>
          <a:chExt cx="0" cy="0"/>
        </a:xfrm>
      </p:grpSpPr>
      <p:sp>
        <p:nvSpPr>
          <p:cNvPr id="12" name="Freeform 3">
            <a:extLst>
              <a:ext uri="{FF2B5EF4-FFF2-40B4-BE49-F238E27FC236}">
                <a16:creationId xmlns:a16="http://schemas.microsoft.com/office/drawing/2014/main" id="{FECD59D6-1C6E-6477-9D95-DB86A67C028F}"/>
              </a:ext>
            </a:extLst>
          </p:cNvPr>
          <p:cNvSpPr/>
          <p:nvPr/>
        </p:nvSpPr>
        <p:spPr>
          <a:xfrm>
            <a:off x="0" y="-22860"/>
            <a:ext cx="18269855" cy="1464375"/>
          </a:xfrm>
          <a:custGeom>
            <a:avLst/>
            <a:gdLst/>
            <a:ahLst/>
            <a:cxnLst/>
            <a:rect l="l" t="t" r="r" b="b"/>
            <a:pathLst>
              <a:path w="2408296" h="2709333">
                <a:moveTo>
                  <a:pt x="0" y="0"/>
                </a:moveTo>
                <a:lnTo>
                  <a:pt x="2408296" y="0"/>
                </a:lnTo>
                <a:lnTo>
                  <a:pt x="2408296" y="2709333"/>
                </a:lnTo>
                <a:lnTo>
                  <a:pt x="0" y="2709333"/>
                </a:lnTo>
                <a:close/>
              </a:path>
            </a:pathLst>
          </a:custGeom>
          <a:solidFill>
            <a:schemeClr val="accent1">
              <a:lumMod val="20000"/>
              <a:lumOff val="80000"/>
            </a:schemeClr>
          </a:solidFill>
        </p:spPr>
        <p:txBody>
          <a:bodyPr/>
          <a:lstStyle/>
          <a:p>
            <a:pPr algn="ctr">
              <a:lnSpc>
                <a:spcPts val="11079"/>
              </a:lnSpc>
            </a:pPr>
            <a:r>
              <a:rPr lang="en-US" sz="7100" dirty="0" err="1" smtClean="0">
                <a:solidFill>
                  <a:srgbClr val="405D72"/>
                </a:solidFill>
                <a:latin typeface="Anton"/>
                <a:ea typeface="Anton"/>
                <a:cs typeface="Anton"/>
                <a:sym typeface="Anton"/>
              </a:rPr>
              <a:t>Giải</a:t>
            </a:r>
            <a:r>
              <a:rPr lang="en-US" sz="7100" dirty="0" smtClean="0">
                <a:solidFill>
                  <a:srgbClr val="405D72"/>
                </a:solidFill>
                <a:latin typeface="Anton"/>
                <a:ea typeface="Anton"/>
                <a:cs typeface="Anton"/>
                <a:sym typeface="Anton"/>
              </a:rPr>
              <a:t> </a:t>
            </a:r>
            <a:r>
              <a:rPr lang="en-US" sz="7100" dirty="0" err="1" smtClean="0">
                <a:solidFill>
                  <a:srgbClr val="405D72"/>
                </a:solidFill>
                <a:latin typeface="Anton"/>
                <a:ea typeface="Anton"/>
                <a:cs typeface="Anton"/>
                <a:sym typeface="Anton"/>
              </a:rPr>
              <a:t>Pháp</a:t>
            </a:r>
            <a:r>
              <a:rPr lang="en-US" sz="7100" dirty="0" smtClean="0">
                <a:solidFill>
                  <a:srgbClr val="405D72"/>
                </a:solidFill>
                <a:latin typeface="Anton"/>
                <a:ea typeface="Anton"/>
                <a:cs typeface="Anton"/>
                <a:sym typeface="Anton"/>
              </a:rPr>
              <a:t> </a:t>
            </a:r>
            <a:r>
              <a:rPr lang="en-US" sz="7100" dirty="0" err="1" smtClean="0">
                <a:solidFill>
                  <a:srgbClr val="405D72"/>
                </a:solidFill>
                <a:latin typeface="Anton"/>
                <a:ea typeface="Anton"/>
                <a:cs typeface="Anton"/>
                <a:sym typeface="Anton"/>
              </a:rPr>
              <a:t>Kinh</a:t>
            </a:r>
            <a:r>
              <a:rPr lang="en-US" sz="7100" dirty="0" smtClean="0">
                <a:solidFill>
                  <a:srgbClr val="405D72"/>
                </a:solidFill>
                <a:latin typeface="Anton"/>
                <a:ea typeface="Anton"/>
                <a:cs typeface="Anton"/>
                <a:sym typeface="Anton"/>
              </a:rPr>
              <a:t> </a:t>
            </a:r>
            <a:r>
              <a:rPr lang="en-US" sz="7100" dirty="0" err="1" smtClean="0">
                <a:solidFill>
                  <a:srgbClr val="405D72"/>
                </a:solidFill>
                <a:latin typeface="Anton"/>
                <a:ea typeface="Anton"/>
                <a:cs typeface="Anton"/>
                <a:sym typeface="Anton"/>
              </a:rPr>
              <a:t>Doanh</a:t>
            </a:r>
            <a:endParaRPr lang="en-US" sz="7100" dirty="0">
              <a:solidFill>
                <a:srgbClr val="405D72"/>
              </a:solidFill>
              <a:latin typeface="Anton"/>
              <a:ea typeface="Anton"/>
              <a:cs typeface="Anton"/>
              <a:sym typeface="Anton"/>
            </a:endParaRPr>
          </a:p>
        </p:txBody>
      </p:sp>
      <p:sp>
        <p:nvSpPr>
          <p:cNvPr id="2" name="TextBox 1"/>
          <p:cNvSpPr txBox="1"/>
          <p:nvPr/>
        </p:nvSpPr>
        <p:spPr>
          <a:xfrm>
            <a:off x="762000" y="2019300"/>
            <a:ext cx="17526000" cy="7848302"/>
          </a:xfrm>
          <a:prstGeom prst="rect">
            <a:avLst/>
          </a:prstGeom>
          <a:noFill/>
        </p:spPr>
        <p:txBody>
          <a:bodyPr wrap="square" rtlCol="0">
            <a:spAutoFit/>
          </a:bodyPr>
          <a:lstStyle/>
          <a:p>
            <a:r>
              <a:rPr lang="vi-VN" sz="2800" b="1" dirty="0" smtClean="0">
                <a:latin typeface="+mj-lt"/>
              </a:rPr>
              <a:t>Triển </a:t>
            </a:r>
            <a:r>
              <a:rPr lang="vi-VN" sz="2800" b="1" dirty="0">
                <a:latin typeface="+mj-lt"/>
              </a:rPr>
              <a:t>khai Hệ thống Cảnh báo Sớm (Early Warning System)</a:t>
            </a:r>
          </a:p>
          <a:p>
            <a:r>
              <a:rPr lang="vi-VN" sz="2800" b="1" dirty="0" smtClean="0">
                <a:latin typeface="+mj-lt"/>
              </a:rPr>
              <a:t>•</a:t>
            </a:r>
            <a:r>
              <a:rPr lang="en-US" sz="2800" b="1" dirty="0" smtClean="0">
                <a:latin typeface="+mj-lt"/>
              </a:rPr>
              <a:t> </a:t>
            </a:r>
            <a:r>
              <a:rPr lang="vi-VN" sz="2800" b="1" dirty="0" smtClean="0">
                <a:latin typeface="+mj-lt"/>
              </a:rPr>
              <a:t>Hành </a:t>
            </a:r>
            <a:r>
              <a:rPr lang="vi-VN" sz="2800" b="1" dirty="0">
                <a:latin typeface="+mj-lt"/>
              </a:rPr>
              <a:t>động:</a:t>
            </a:r>
            <a:r>
              <a:rPr lang="vi-VN" sz="2800" dirty="0">
                <a:latin typeface="+mj-lt"/>
              </a:rPr>
              <a:t> Ứng dụng mô hình </a:t>
            </a:r>
            <a:r>
              <a:rPr lang="vi-VN" sz="2800" b="1" dirty="0">
                <a:latin typeface="+mj-lt"/>
              </a:rPr>
              <a:t>XGBoost đã tối ưu</a:t>
            </a:r>
            <a:r>
              <a:rPr lang="vi-VN" sz="2800" dirty="0">
                <a:latin typeface="+mj-lt"/>
              </a:rPr>
              <a:t> để dự đoán </a:t>
            </a:r>
            <a:r>
              <a:rPr lang="vi-VN" sz="2800" b="1" dirty="0">
                <a:latin typeface="+mj-lt"/>
              </a:rPr>
              <a:t>Xác suất Hủy Phòng</a:t>
            </a:r>
            <a:r>
              <a:rPr lang="vi-VN" sz="2800" dirty="0">
                <a:latin typeface="+mj-lt"/>
              </a:rPr>
              <a:t> cho mọi booking.</a:t>
            </a:r>
          </a:p>
          <a:p>
            <a:r>
              <a:rPr lang="vi-VN" sz="2800" b="1" dirty="0" smtClean="0">
                <a:latin typeface="+mj-lt"/>
              </a:rPr>
              <a:t>•</a:t>
            </a:r>
            <a:r>
              <a:rPr lang="en-US" sz="2800" b="1" dirty="0" smtClean="0">
                <a:latin typeface="+mj-lt"/>
              </a:rPr>
              <a:t> </a:t>
            </a:r>
            <a:r>
              <a:rPr lang="vi-VN" sz="2800" b="1" dirty="0" smtClean="0">
                <a:latin typeface="+mj-lt"/>
              </a:rPr>
              <a:t>Thực </a:t>
            </a:r>
            <a:r>
              <a:rPr lang="vi-VN" sz="2800" b="1" dirty="0">
                <a:latin typeface="+mj-lt"/>
              </a:rPr>
              <a:t>thi:</a:t>
            </a:r>
            <a:r>
              <a:rPr lang="vi-VN" sz="2800" dirty="0">
                <a:latin typeface="+mj-lt"/>
              </a:rPr>
              <a:t> Tự động đưa các booking có </a:t>
            </a:r>
            <a:r>
              <a:rPr lang="vi-VN" sz="2800" b="1" dirty="0">
                <a:latin typeface="+mj-lt"/>
              </a:rPr>
              <a:t>Xác suất Hủy cao</a:t>
            </a:r>
            <a:r>
              <a:rPr lang="vi-VN" sz="2800" dirty="0">
                <a:latin typeface="+mj-lt"/>
              </a:rPr>
              <a:t> (trên Ngưỡng tối ưu) vào danh sách can thiệp.</a:t>
            </a:r>
          </a:p>
          <a:p>
            <a:r>
              <a:rPr lang="vi-VN" sz="2800" b="1" dirty="0" smtClean="0">
                <a:latin typeface="+mj-lt"/>
              </a:rPr>
              <a:t>•</a:t>
            </a:r>
            <a:r>
              <a:rPr lang="en-US" sz="2800" b="1" dirty="0" smtClean="0">
                <a:latin typeface="+mj-lt"/>
              </a:rPr>
              <a:t> </a:t>
            </a:r>
            <a:r>
              <a:rPr lang="vi-VN" sz="2800" b="1" dirty="0" smtClean="0">
                <a:latin typeface="+mj-lt"/>
              </a:rPr>
              <a:t>Mục </a:t>
            </a:r>
            <a:r>
              <a:rPr lang="vi-VN" sz="2800" b="1" dirty="0">
                <a:latin typeface="+mj-lt"/>
              </a:rPr>
              <a:t>tiêu:</a:t>
            </a:r>
            <a:r>
              <a:rPr lang="vi-VN" sz="2800" dirty="0">
                <a:latin typeface="+mj-lt"/>
              </a:rPr>
              <a:t> Cho phép Bộ phận CSKH </a:t>
            </a:r>
            <a:r>
              <a:rPr lang="vi-VN" sz="2800" b="1" dirty="0">
                <a:latin typeface="+mj-lt"/>
              </a:rPr>
              <a:t>chủ động liên hệ</a:t>
            </a:r>
            <a:r>
              <a:rPr lang="vi-VN" sz="2800" dirty="0">
                <a:latin typeface="+mj-lt"/>
              </a:rPr>
              <a:t> và đưa ra ưu đãi giữ chân </a:t>
            </a:r>
            <a:r>
              <a:rPr lang="vi-VN" sz="2800" i="1" dirty="0">
                <a:latin typeface="+mj-lt"/>
              </a:rPr>
              <a:t>trước khi</a:t>
            </a:r>
            <a:r>
              <a:rPr lang="vi-VN" sz="2800" dirty="0">
                <a:latin typeface="+mj-lt"/>
              </a:rPr>
              <a:t> khách hàng hủy phòng</a:t>
            </a:r>
            <a:r>
              <a:rPr lang="vi-VN" sz="2800" dirty="0" smtClean="0">
                <a:latin typeface="+mj-lt"/>
              </a:rPr>
              <a:t>.</a:t>
            </a:r>
            <a:endParaRPr lang="en-US" sz="2800" dirty="0" smtClean="0">
              <a:latin typeface="+mj-lt"/>
            </a:endParaRPr>
          </a:p>
          <a:p>
            <a:endParaRPr lang="vi-VN" sz="2800" dirty="0">
              <a:latin typeface="+mj-lt"/>
            </a:endParaRPr>
          </a:p>
          <a:p>
            <a:r>
              <a:rPr lang="vi-VN" sz="2800" b="1" dirty="0" smtClean="0">
                <a:latin typeface="+mj-lt"/>
              </a:rPr>
              <a:t>Cá </a:t>
            </a:r>
            <a:r>
              <a:rPr lang="vi-VN" sz="2800" b="1" dirty="0">
                <a:latin typeface="+mj-lt"/>
              </a:rPr>
              <a:t>nhân hóa Chính sách Giữ chân Khách </a:t>
            </a:r>
            <a:r>
              <a:rPr lang="vi-VN" sz="2800" b="1" dirty="0" smtClean="0">
                <a:latin typeface="+mj-lt"/>
              </a:rPr>
              <a:t>hang</a:t>
            </a:r>
            <a:r>
              <a:rPr lang="en-US" sz="2800" b="1" dirty="0" smtClean="0">
                <a:latin typeface="+mj-lt"/>
              </a:rPr>
              <a:t>:</a:t>
            </a:r>
            <a:endParaRPr lang="vi-VN" sz="2800" b="1" dirty="0">
              <a:latin typeface="+mj-lt"/>
            </a:endParaRPr>
          </a:p>
          <a:p>
            <a:r>
              <a:rPr lang="vi-VN" sz="2800" b="1" dirty="0">
                <a:latin typeface="+mj-lt"/>
              </a:rPr>
              <a:t>Tạo chính sách linh hoạt</a:t>
            </a:r>
            <a:r>
              <a:rPr lang="vi-VN" sz="2800" dirty="0">
                <a:latin typeface="+mj-lt"/>
              </a:rPr>
              <a:t> dựa trên các phân khúc rủi ro cao từ EDA:</a:t>
            </a:r>
          </a:p>
          <a:p>
            <a:pPr lvl="1" indent="-457200"/>
            <a:r>
              <a:rPr lang="en-US" sz="2800" b="1" dirty="0" smtClean="0">
                <a:latin typeface="+mj-lt"/>
              </a:rPr>
              <a:t>+  </a:t>
            </a:r>
            <a:r>
              <a:rPr lang="vi-VN" sz="2800" b="1" dirty="0" smtClean="0">
                <a:latin typeface="+mj-lt"/>
              </a:rPr>
              <a:t>Bồ </a:t>
            </a:r>
            <a:r>
              <a:rPr lang="vi-VN" sz="2800" b="1" dirty="0">
                <a:latin typeface="+mj-lt"/>
              </a:rPr>
              <a:t>Đào Nha &amp; OTA:</a:t>
            </a:r>
            <a:r>
              <a:rPr lang="vi-VN" sz="2800" dirty="0">
                <a:latin typeface="+mj-lt"/>
              </a:rPr>
              <a:t> Áp dụng chính sách </a:t>
            </a:r>
            <a:r>
              <a:rPr lang="vi-VN" sz="2800" b="1" dirty="0">
                <a:latin typeface="+mj-lt"/>
              </a:rPr>
              <a:t>Đặt cọc cao hơn</a:t>
            </a:r>
            <a:r>
              <a:rPr lang="vi-VN" sz="2800" dirty="0">
                <a:latin typeface="+mj-lt"/>
              </a:rPr>
              <a:t> hoặc </a:t>
            </a:r>
            <a:r>
              <a:rPr lang="vi-VN" sz="2800" b="1" dirty="0">
                <a:latin typeface="+mj-lt"/>
              </a:rPr>
              <a:t>ưu đãi thanh toán trước</a:t>
            </a:r>
            <a:r>
              <a:rPr lang="vi-VN" sz="2800" dirty="0">
                <a:latin typeface="+mj-lt"/>
              </a:rPr>
              <a:t> để khóa cam kết đặt </a:t>
            </a:r>
            <a:r>
              <a:rPr lang="vi-VN" sz="2800" dirty="0" smtClean="0">
                <a:latin typeface="+mj-lt"/>
              </a:rPr>
              <a:t>phòng.</a:t>
            </a:r>
            <a:endParaRPr lang="en-US" sz="2800" dirty="0" smtClean="0">
              <a:latin typeface="+mj-lt"/>
            </a:endParaRPr>
          </a:p>
          <a:p>
            <a:pPr marL="0" lvl="1"/>
            <a:r>
              <a:rPr lang="en-US" sz="2800" b="1" dirty="0" smtClean="0">
                <a:latin typeface="+mj-lt"/>
              </a:rPr>
              <a:t>+  </a:t>
            </a:r>
            <a:r>
              <a:rPr lang="vi-VN" sz="2800" b="1" dirty="0" smtClean="0">
                <a:latin typeface="+mj-lt"/>
              </a:rPr>
              <a:t>Khách </a:t>
            </a:r>
            <a:r>
              <a:rPr lang="vi-VN" sz="2800" b="1" dirty="0">
                <a:latin typeface="+mj-lt"/>
              </a:rPr>
              <a:t>quay lại:</a:t>
            </a:r>
            <a:r>
              <a:rPr lang="vi-VN" sz="2800" dirty="0">
                <a:latin typeface="+mj-lt"/>
              </a:rPr>
              <a:t> Xây dựng </a:t>
            </a:r>
            <a:r>
              <a:rPr lang="vi-VN" sz="2800" b="1" dirty="0">
                <a:latin typeface="+mj-lt"/>
              </a:rPr>
              <a:t>chương trình Loyalty riêng</a:t>
            </a:r>
            <a:r>
              <a:rPr lang="vi-VN" sz="2800" dirty="0">
                <a:latin typeface="+mj-lt"/>
              </a:rPr>
              <a:t> với lợi ích độc quyền để tăng giá trị gắn bó và giảm hành vi hủy.</a:t>
            </a:r>
          </a:p>
          <a:p>
            <a:r>
              <a:rPr lang="en-US" sz="2800" b="1" dirty="0" smtClean="0">
                <a:latin typeface="+mj-lt"/>
              </a:rPr>
              <a:t>+ </a:t>
            </a:r>
            <a:r>
              <a:rPr lang="vi-VN" sz="2800" b="1" dirty="0" smtClean="0">
                <a:latin typeface="+mj-lt"/>
              </a:rPr>
              <a:t>Mục </a:t>
            </a:r>
            <a:r>
              <a:rPr lang="vi-VN" sz="2800" b="1" dirty="0">
                <a:latin typeface="+mj-lt"/>
              </a:rPr>
              <a:t>tiêu:</a:t>
            </a:r>
            <a:r>
              <a:rPr lang="vi-VN" sz="2800" dirty="0">
                <a:latin typeface="+mj-lt"/>
              </a:rPr>
              <a:t> Giảm tỷ lệ hủy tập trung tại các phân khúc gây tổn thất lớn nhất</a:t>
            </a:r>
            <a:r>
              <a:rPr lang="vi-VN" sz="2800" dirty="0" smtClean="0">
                <a:latin typeface="+mj-lt"/>
              </a:rPr>
              <a:t>.</a:t>
            </a:r>
            <a:endParaRPr lang="en-US" sz="2800" dirty="0" smtClean="0">
              <a:latin typeface="+mj-lt"/>
            </a:endParaRPr>
          </a:p>
          <a:p>
            <a:endParaRPr lang="vi-VN" sz="2800" dirty="0">
              <a:latin typeface="+mj-lt"/>
            </a:endParaRPr>
          </a:p>
          <a:p>
            <a:r>
              <a:rPr lang="vi-VN" sz="2800" b="1" dirty="0" smtClean="0">
                <a:latin typeface="+mj-lt"/>
              </a:rPr>
              <a:t>Tối </a:t>
            </a:r>
            <a:r>
              <a:rPr lang="vi-VN" sz="2800" b="1" dirty="0">
                <a:latin typeface="+mj-lt"/>
              </a:rPr>
              <a:t>ưu hóa Dịch vụ dựa trên Yêu cầu Đặc biệt</a:t>
            </a:r>
          </a:p>
          <a:p>
            <a:r>
              <a:rPr lang="vi-VN" sz="2800" b="1" dirty="0" smtClean="0">
                <a:latin typeface="+mj-lt"/>
              </a:rPr>
              <a:t>•</a:t>
            </a:r>
            <a:r>
              <a:rPr lang="en-US" sz="2800" b="1" dirty="0" smtClean="0">
                <a:latin typeface="+mj-lt"/>
              </a:rPr>
              <a:t> </a:t>
            </a:r>
            <a:r>
              <a:rPr lang="en-US" sz="2800" b="1" dirty="0" err="1" smtClean="0">
                <a:latin typeface="Times New Roman" panose="02020603050405020304" pitchFamily="18" charset="0"/>
                <a:cs typeface="Times New Roman" panose="02020603050405020304" pitchFamily="18" charset="0"/>
              </a:rPr>
              <a:t>Hành</a:t>
            </a:r>
            <a:r>
              <a:rPr lang="en-US" sz="2800" b="1" dirty="0" smtClean="0">
                <a:latin typeface="Times New Roman" panose="02020603050405020304" pitchFamily="18" charset="0"/>
                <a:cs typeface="Times New Roman" panose="02020603050405020304" pitchFamily="18" charset="0"/>
              </a:rPr>
              <a:t> </a:t>
            </a:r>
            <a:r>
              <a:rPr lang="en-US" sz="2800" b="1" dirty="0" err="1" smtClean="0">
                <a:latin typeface="Times New Roman" panose="02020603050405020304" pitchFamily="18" charset="0"/>
                <a:cs typeface="Times New Roman" panose="02020603050405020304" pitchFamily="18" charset="0"/>
              </a:rPr>
              <a:t>động</a:t>
            </a:r>
            <a:r>
              <a:rPr lang="en-US" sz="2800" b="1" dirty="0" smtClean="0">
                <a:latin typeface="Times New Roman" panose="02020603050405020304" pitchFamily="18" charset="0"/>
                <a:cs typeface="Times New Roman" panose="02020603050405020304" pitchFamily="18" charset="0"/>
              </a:rPr>
              <a:t>: </a:t>
            </a:r>
            <a:r>
              <a:rPr lang="vi-VN" sz="2800" b="1" dirty="0" smtClean="0">
                <a:latin typeface="+mj-lt"/>
              </a:rPr>
              <a:t>Ưu </a:t>
            </a:r>
            <a:r>
              <a:rPr lang="vi-VN" sz="2800" b="1" dirty="0">
                <a:latin typeface="+mj-lt"/>
              </a:rPr>
              <a:t>tiên xử lý và xác nhận</a:t>
            </a:r>
            <a:r>
              <a:rPr lang="vi-VN" sz="2800" dirty="0">
                <a:latin typeface="+mj-lt"/>
              </a:rPr>
              <a:t> các yêu cầu đặc biệt (ví dụ: phòng, giường, dịch vụ) ngay sau khi booking.</a:t>
            </a:r>
          </a:p>
          <a:p>
            <a:r>
              <a:rPr lang="vi-VN" sz="2800" b="1" dirty="0" smtClean="0">
                <a:latin typeface="+mj-lt"/>
              </a:rPr>
              <a:t>•</a:t>
            </a:r>
            <a:r>
              <a:rPr lang="en-US" sz="2800" b="1" dirty="0" smtClean="0">
                <a:latin typeface="+mj-lt"/>
              </a:rPr>
              <a:t> </a:t>
            </a:r>
            <a:r>
              <a:rPr lang="vi-VN" sz="2800" b="1" dirty="0" smtClean="0">
                <a:latin typeface="+mj-lt"/>
              </a:rPr>
              <a:t>Mục </a:t>
            </a:r>
            <a:r>
              <a:rPr lang="vi-VN" sz="2800" b="1" dirty="0">
                <a:latin typeface="+mj-lt"/>
              </a:rPr>
              <a:t>tiêu:</a:t>
            </a:r>
            <a:r>
              <a:rPr lang="vi-VN" sz="2800" dirty="0">
                <a:latin typeface="+mj-lt"/>
              </a:rPr>
              <a:t> Biến sự quan tâm dịch vụ thành </a:t>
            </a:r>
            <a:r>
              <a:rPr lang="vi-VN" sz="2800" b="1" dirty="0">
                <a:latin typeface="+mj-lt"/>
              </a:rPr>
              <a:t>Cam kết đặt phòng</a:t>
            </a:r>
            <a:r>
              <a:rPr lang="vi-VN" sz="2800" dirty="0">
                <a:latin typeface="+mj-lt"/>
              </a:rPr>
              <a:t>, củng cố niềm tin và giảm thiểu ý định hủy của khách hàng.</a:t>
            </a:r>
          </a:p>
          <a:p>
            <a:endParaRPr lang="en-US" sz="2800" dirty="0">
              <a:latin typeface="+mj-lt"/>
            </a:endParaRPr>
          </a:p>
        </p:txBody>
      </p:sp>
    </p:spTree>
    <p:extLst>
      <p:ext uri="{BB962C8B-B14F-4D97-AF65-F5344CB8AC3E}">
        <p14:creationId xmlns:p14="http://schemas.microsoft.com/office/powerpoint/2010/main" val="211930149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4"/>
          <p:cNvGrpSpPr/>
          <p:nvPr/>
        </p:nvGrpSpPr>
        <p:grpSpPr>
          <a:xfrm>
            <a:off x="8636921" y="-199624"/>
            <a:ext cx="9651079" cy="1562099"/>
            <a:chOff x="0" y="0"/>
            <a:chExt cx="2541848" cy="637738"/>
          </a:xfrm>
        </p:grpSpPr>
        <p:sp>
          <p:nvSpPr>
            <p:cNvPr id="5" name="Freeform 5"/>
            <p:cNvSpPr/>
            <p:nvPr/>
          </p:nvSpPr>
          <p:spPr>
            <a:xfrm>
              <a:off x="0" y="0"/>
              <a:ext cx="2541848" cy="637738"/>
            </a:xfrm>
            <a:custGeom>
              <a:avLst/>
              <a:gdLst/>
              <a:ahLst/>
              <a:cxnLst/>
              <a:rect l="l" t="t" r="r" b="b"/>
              <a:pathLst>
                <a:path w="2541848" h="637738">
                  <a:moveTo>
                    <a:pt x="0" y="0"/>
                  </a:moveTo>
                  <a:lnTo>
                    <a:pt x="2541848" y="0"/>
                  </a:lnTo>
                  <a:lnTo>
                    <a:pt x="2541848" y="637738"/>
                  </a:lnTo>
                  <a:lnTo>
                    <a:pt x="0" y="637738"/>
                  </a:lnTo>
                  <a:close/>
                </a:path>
              </a:pathLst>
            </a:custGeom>
            <a:solidFill>
              <a:srgbClr val="405D72"/>
            </a:solidFill>
          </p:spPr>
          <p:txBody>
            <a:bodyPr/>
            <a:lstStyle/>
            <a:p>
              <a:endParaRPr lang="en-US"/>
            </a:p>
          </p:txBody>
        </p:sp>
        <p:sp>
          <p:nvSpPr>
            <p:cNvPr id="6" name="TextBox 6"/>
            <p:cNvSpPr txBox="1"/>
            <p:nvPr/>
          </p:nvSpPr>
          <p:spPr>
            <a:xfrm>
              <a:off x="0" y="-9525"/>
              <a:ext cx="2541848" cy="647263"/>
            </a:xfrm>
            <a:prstGeom prst="rect">
              <a:avLst/>
            </a:prstGeom>
          </p:spPr>
          <p:txBody>
            <a:bodyPr lIns="50800" tIns="50800" rIns="50800" bIns="50800" rtlCol="0" anchor="ctr"/>
            <a:lstStyle/>
            <a:p>
              <a:pPr algn="ctr">
                <a:lnSpc>
                  <a:spcPts val="2547"/>
                </a:lnSpc>
              </a:pPr>
              <a:endParaRPr/>
            </a:p>
          </p:txBody>
        </p:sp>
      </p:grpSp>
      <p:grpSp>
        <p:nvGrpSpPr>
          <p:cNvPr id="9" name="Group 9"/>
          <p:cNvGrpSpPr/>
          <p:nvPr/>
        </p:nvGrpSpPr>
        <p:grpSpPr>
          <a:xfrm>
            <a:off x="0" y="9007565"/>
            <a:ext cx="10001370" cy="2260869"/>
            <a:chOff x="0" y="-9525"/>
            <a:chExt cx="2171541" cy="595455"/>
          </a:xfrm>
        </p:grpSpPr>
        <p:sp>
          <p:nvSpPr>
            <p:cNvPr id="10" name="Freeform 10"/>
            <p:cNvSpPr/>
            <p:nvPr/>
          </p:nvSpPr>
          <p:spPr>
            <a:xfrm>
              <a:off x="0" y="68960"/>
              <a:ext cx="2171541" cy="516970"/>
            </a:xfrm>
            <a:custGeom>
              <a:avLst/>
              <a:gdLst/>
              <a:ahLst/>
              <a:cxnLst/>
              <a:rect l="l" t="t" r="r" b="b"/>
              <a:pathLst>
                <a:path w="2171541" h="516970">
                  <a:moveTo>
                    <a:pt x="0" y="0"/>
                  </a:moveTo>
                  <a:lnTo>
                    <a:pt x="2171541" y="0"/>
                  </a:lnTo>
                  <a:lnTo>
                    <a:pt x="2171541" y="516970"/>
                  </a:lnTo>
                  <a:lnTo>
                    <a:pt x="0" y="516970"/>
                  </a:lnTo>
                  <a:close/>
                </a:path>
              </a:pathLst>
            </a:custGeom>
            <a:solidFill>
              <a:srgbClr val="405D72"/>
            </a:solidFill>
          </p:spPr>
          <p:txBody>
            <a:bodyPr/>
            <a:lstStyle/>
            <a:p>
              <a:endParaRPr lang="en-US"/>
            </a:p>
          </p:txBody>
        </p:sp>
        <p:sp>
          <p:nvSpPr>
            <p:cNvPr id="11" name="TextBox 11"/>
            <p:cNvSpPr txBox="1"/>
            <p:nvPr/>
          </p:nvSpPr>
          <p:spPr>
            <a:xfrm>
              <a:off x="0" y="-9525"/>
              <a:ext cx="2171541" cy="526495"/>
            </a:xfrm>
            <a:prstGeom prst="rect">
              <a:avLst/>
            </a:prstGeom>
          </p:spPr>
          <p:txBody>
            <a:bodyPr lIns="50800" tIns="50800" rIns="50800" bIns="50800" rtlCol="0" anchor="ctr"/>
            <a:lstStyle/>
            <a:p>
              <a:pPr algn="ctr">
                <a:lnSpc>
                  <a:spcPts val="2547"/>
                </a:lnSpc>
              </a:pPr>
              <a:endParaRPr/>
            </a:p>
          </p:txBody>
        </p:sp>
      </p:grpSp>
      <p:sp>
        <p:nvSpPr>
          <p:cNvPr id="13" name="TextBox 13"/>
          <p:cNvSpPr txBox="1"/>
          <p:nvPr/>
        </p:nvSpPr>
        <p:spPr>
          <a:xfrm>
            <a:off x="4343400" y="3924300"/>
            <a:ext cx="10629900" cy="2757230"/>
          </a:xfrm>
          <a:prstGeom prst="rect">
            <a:avLst/>
          </a:prstGeom>
        </p:spPr>
        <p:txBody>
          <a:bodyPr wrap="square" lIns="0" tIns="0" rIns="0" bIns="0" rtlCol="0" anchor="t">
            <a:spAutoFit/>
          </a:bodyPr>
          <a:lstStyle/>
          <a:p>
            <a:pPr algn="ctr">
              <a:lnSpc>
                <a:spcPts val="11079"/>
              </a:lnSpc>
            </a:pPr>
            <a:r>
              <a:rPr lang="en-US" sz="8200">
                <a:solidFill>
                  <a:srgbClr val="405D72"/>
                </a:solidFill>
                <a:latin typeface="Anton"/>
                <a:ea typeface="Anton"/>
                <a:cs typeface="Anton"/>
                <a:sym typeface="Anton"/>
              </a:rPr>
              <a:t>CẢM ƠN THẦY &amp; MỌI NGƯỜI </a:t>
            </a:r>
          </a:p>
          <a:p>
            <a:pPr algn="ctr">
              <a:lnSpc>
                <a:spcPts val="11079"/>
              </a:lnSpc>
            </a:pPr>
            <a:r>
              <a:rPr lang="en-US" sz="8200">
                <a:solidFill>
                  <a:srgbClr val="405D72"/>
                </a:solidFill>
                <a:latin typeface="Anton"/>
                <a:ea typeface="Anton"/>
                <a:cs typeface="Anton"/>
                <a:sym typeface="Anton"/>
              </a:rPr>
              <a:t>ĐÃ CHÚ Ý LẮNG NGHE </a:t>
            </a:r>
          </a:p>
        </p:txBody>
      </p:sp>
      <p:pic>
        <p:nvPicPr>
          <p:cNvPr id="16" name="Picture 15">
            <a:extLst>
              <a:ext uri="{FF2B5EF4-FFF2-40B4-BE49-F238E27FC236}">
                <a16:creationId xmlns:a16="http://schemas.microsoft.com/office/drawing/2014/main" id="{335A87E7-BA50-AF1E-8E68-75287E0BB1D2}"/>
              </a:ext>
            </a:extLst>
          </p:cNvPr>
          <p:cNvPicPr>
            <a:picLocks noChangeAspect="1"/>
          </p:cNvPicPr>
          <p:nvPr/>
        </p:nvPicPr>
        <p:blipFill>
          <a:blip r:embed="rId3"/>
          <a:stretch>
            <a:fillRect/>
          </a:stretch>
        </p:blipFill>
        <p:spPr>
          <a:xfrm>
            <a:off x="0" y="0"/>
            <a:ext cx="857370" cy="828791"/>
          </a:xfrm>
          <a:prstGeom prst="rect">
            <a:avLst/>
          </a:prstGeom>
        </p:spPr>
      </p:pic>
      <p:sp>
        <p:nvSpPr>
          <p:cNvPr id="24" name="TextBox 23">
            <a:extLst>
              <a:ext uri="{FF2B5EF4-FFF2-40B4-BE49-F238E27FC236}">
                <a16:creationId xmlns:a16="http://schemas.microsoft.com/office/drawing/2014/main" id="{172A2A37-374F-14DB-DEB7-4A1EC074810D}"/>
              </a:ext>
            </a:extLst>
          </p:cNvPr>
          <p:cNvSpPr txBox="1"/>
          <p:nvPr/>
        </p:nvSpPr>
        <p:spPr>
          <a:xfrm>
            <a:off x="857370" y="296733"/>
            <a:ext cx="9144000" cy="284693"/>
          </a:xfrm>
          <a:prstGeom prst="rect">
            <a:avLst/>
          </a:prstGeom>
          <a:noFill/>
        </p:spPr>
        <p:txBody>
          <a:bodyPr wrap="square">
            <a:spAutoFit/>
          </a:bodyPr>
          <a:lstStyle/>
          <a:p>
            <a:pPr marL="0" marR="0" lvl="1" indent="0" algn="just" defTabSz="914400" rtl="0" eaLnBrk="1" fontAlgn="auto" latinLnBrk="0" hangingPunct="1">
              <a:lnSpc>
                <a:spcPts val="1522"/>
              </a:lnSpc>
              <a:spcBef>
                <a:spcPts val="0"/>
              </a:spcBef>
              <a:spcAft>
                <a:spcPts val="0"/>
              </a:spcAft>
              <a:buClrTx/>
              <a:buSzTx/>
              <a:buFontTx/>
              <a:buNone/>
              <a:tabLst/>
              <a:defRPr/>
            </a:pPr>
            <a:r>
              <a:rPr kumimoji="0" lang="en-US" sz="1312" b="0" i="0" u="none" strike="noStrike" kern="1200" cap="none" spc="-39" normalizeH="0" baseline="0" noProof="0">
                <a:ln>
                  <a:noFill/>
                </a:ln>
                <a:solidFill>
                  <a:srgbClr val="405D72"/>
                </a:solidFill>
                <a:effectLst/>
                <a:uLnTx/>
                <a:uFillTx/>
                <a:latin typeface="Poppins"/>
                <a:ea typeface="Poppins"/>
                <a:cs typeface="Poppins"/>
                <a:sym typeface="Poppins"/>
              </a:rPr>
              <a:t>SWISS CODING ACADEMY </a:t>
            </a: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34876A-1894-A86F-EE7E-16E341D7D508}"/>
            </a:ext>
          </a:extLst>
        </p:cNvPr>
        <p:cNvGrpSpPr/>
        <p:nvPr/>
      </p:nvGrpSpPr>
      <p:grpSpPr>
        <a:xfrm>
          <a:off x="0" y="0"/>
          <a:ext cx="0" cy="0"/>
          <a:chOff x="0" y="0"/>
          <a:chExt cx="0" cy="0"/>
        </a:xfrm>
      </p:grpSpPr>
      <p:sp>
        <p:nvSpPr>
          <p:cNvPr id="4" name="TextBox 4">
            <a:extLst>
              <a:ext uri="{FF2B5EF4-FFF2-40B4-BE49-F238E27FC236}">
                <a16:creationId xmlns:a16="http://schemas.microsoft.com/office/drawing/2014/main" id="{DAB0289B-BCA7-ADD2-E86F-116834898FCD}"/>
              </a:ext>
            </a:extLst>
          </p:cNvPr>
          <p:cNvSpPr txBox="1"/>
          <p:nvPr/>
        </p:nvSpPr>
        <p:spPr>
          <a:xfrm>
            <a:off x="17454015" y="-188407"/>
            <a:ext cx="833985" cy="10323165"/>
          </a:xfrm>
          <a:prstGeom prst="rect">
            <a:avLst/>
          </a:prstGeom>
        </p:spPr>
        <p:txBody>
          <a:bodyPr lIns="50800" tIns="50800" rIns="50800" bIns="50800" rtlCol="0" anchor="ctr"/>
          <a:lstStyle/>
          <a:p>
            <a:pPr algn="ctr">
              <a:lnSpc>
                <a:spcPts val="2547"/>
              </a:lnSpc>
            </a:pPr>
            <a:endParaRPr>
              <a:solidFill>
                <a:schemeClr val="accent1">
                  <a:lumMod val="50000"/>
                </a:schemeClr>
              </a:solidFill>
            </a:endParaRPr>
          </a:p>
        </p:txBody>
      </p:sp>
      <p:sp>
        <p:nvSpPr>
          <p:cNvPr id="9" name="Rectangle 2">
            <a:extLst>
              <a:ext uri="{FF2B5EF4-FFF2-40B4-BE49-F238E27FC236}">
                <a16:creationId xmlns:a16="http://schemas.microsoft.com/office/drawing/2014/main" id="{EFAE8F6B-6FBC-1AEF-11EC-5ABD5AF7760B}"/>
              </a:ext>
            </a:extLst>
          </p:cNvPr>
          <p:cNvSpPr>
            <a:spLocks noChangeArrowheads="1"/>
          </p:cNvSpPr>
          <p:nvPr/>
        </p:nvSpPr>
        <p:spPr bwMode="auto">
          <a:xfrm>
            <a:off x="1219200" y="1285192"/>
            <a:ext cx="15468600" cy="310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buFontTx/>
              <a:buChar char="•"/>
            </a:pPr>
            <a:r>
              <a:rPr kumimoji="0" lang="en-US" altLang="en-US" sz="2800" b="1" i="0" u="none" strike="noStrike" cap="none" normalizeH="0" baseline="0" dirty="0" err="1" smtClean="0">
                <a:ln>
                  <a:noFill/>
                </a:ln>
                <a:effectLst/>
                <a:latin typeface="Times New Roman" panose="02020603050405020304" pitchFamily="18" charset="0"/>
                <a:cs typeface="Times New Roman" panose="02020603050405020304" pitchFamily="18" charset="0"/>
              </a:rPr>
              <a:t>Nguồn</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Kaggle</a:t>
            </a:r>
            <a:r>
              <a:rPr lang="en-US" altLang="en-US" sz="2800" dirty="0">
                <a:latin typeface="Times New Roman" panose="02020603050405020304" pitchFamily="18" charset="0"/>
                <a:cs typeface="Times New Roman" panose="02020603050405020304" pitchFamily="18" charset="0"/>
              </a:rPr>
              <a:t> (Hotel booking demand)</a:t>
            </a:r>
          </a:p>
          <a:p>
            <a:pPr lvl="0" eaLnBrk="0" fontAlgn="base" hangingPunct="0">
              <a:spcBef>
                <a:spcPct val="0"/>
              </a:spcBef>
              <a:spcAft>
                <a:spcPct val="0"/>
              </a:spcAft>
              <a:buFontTx/>
              <a:buChar char="•"/>
            </a:pPr>
            <a:r>
              <a:rPr kumimoji="0" lang="en-US" altLang="en-US" sz="2800" b="1" i="0" u="none" strike="noStrike" cap="none" normalizeH="0" baseline="0" dirty="0" smtClean="0">
                <a:ln>
                  <a:noFill/>
                </a:ln>
                <a:effectLst/>
                <a:latin typeface="Times New Roman" panose="02020603050405020304" pitchFamily="18" charset="0"/>
                <a:cs typeface="Times New Roman" panose="02020603050405020304" pitchFamily="18" charset="0"/>
              </a:rPr>
              <a:t>Link</a:t>
            </a:r>
            <a:r>
              <a:rPr kumimoji="0" lang="en-US" altLang="en-US" sz="2800" b="0" i="0" u="none" strike="noStrike" cap="none" normalizeH="0" baseline="0" dirty="0">
                <a:ln>
                  <a:noFill/>
                </a:ln>
                <a:effectLst/>
                <a:latin typeface="Times New Roman" panose="02020603050405020304" pitchFamily="18" charset="0"/>
                <a:cs typeface="Times New Roman" panose="02020603050405020304" pitchFamily="18" charset="0"/>
              </a:rPr>
              <a:t>: </a:t>
            </a:r>
            <a:r>
              <a:rPr lang="en-US" sz="2800" u="sng" dirty="0">
                <a:latin typeface="Times New Roman" panose="02020603050405020304" pitchFamily="18" charset="0"/>
                <a:ea typeface="Calibri" panose="020F0502020204030204" pitchFamily="34" charset="0"/>
                <a:cs typeface="Times New Roman" panose="02020603050405020304" pitchFamily="18" charset="0"/>
                <a:hlinkClick r:id="rId3"/>
              </a:rPr>
              <a:t>https://</a:t>
            </a:r>
            <a:r>
              <a:rPr lang="en-US" sz="2800" u="sng" dirty="0" smtClean="0">
                <a:latin typeface="Times New Roman" panose="02020603050405020304" pitchFamily="18" charset="0"/>
                <a:ea typeface="Calibri" panose="020F0502020204030204" pitchFamily="34" charset="0"/>
                <a:cs typeface="Times New Roman" panose="02020603050405020304" pitchFamily="18" charset="0"/>
                <a:hlinkClick r:id="rId3"/>
              </a:rPr>
              <a:t>www.kaggle.com/datasets/jessemostipak/hotel-booking-demand</a:t>
            </a:r>
            <a:endParaRPr lang="en-US" sz="2800" u="sng" dirty="0" smtClean="0">
              <a:latin typeface="Times New Roman" panose="02020603050405020304" pitchFamily="18" charset="0"/>
              <a:ea typeface="Calibri" panose="020F0502020204030204" pitchFamily="34" charset="0"/>
              <a:cs typeface="Times New Roman" panose="02020603050405020304" pitchFamily="18" charset="0"/>
            </a:endParaRPr>
          </a:p>
          <a:p>
            <a:pPr lvl="0" eaLnBrk="0" fontAlgn="base" hangingPunct="0">
              <a:spcBef>
                <a:spcPct val="0"/>
              </a:spcBef>
              <a:spcAft>
                <a:spcPct val="0"/>
              </a:spcAft>
              <a:buFontTx/>
              <a:buChar char="•"/>
            </a:pPr>
            <a:r>
              <a:rPr kumimoji="0" lang="en-US" altLang="en-US" sz="2800" b="1" i="0" u="none" strike="noStrike" cap="none" normalizeH="0" baseline="0" dirty="0" err="1" smtClean="0">
                <a:ln>
                  <a:noFill/>
                </a:ln>
                <a:effectLst/>
                <a:latin typeface="Times New Roman" panose="02020603050405020304" pitchFamily="18" charset="0"/>
                <a:cs typeface="Times New Roman" panose="02020603050405020304" pitchFamily="18" charset="0"/>
              </a:rPr>
              <a:t>Mô</a:t>
            </a:r>
            <a:r>
              <a:rPr kumimoji="0" lang="en-US" altLang="en-US" sz="2800" b="1" i="0" u="none" strike="noStrike" cap="none" normalizeH="0" baseline="0" dirty="0" smtClean="0">
                <a:ln>
                  <a:noFill/>
                </a:ln>
                <a:effectLst/>
                <a:latin typeface="Times New Roman" panose="02020603050405020304" pitchFamily="18" charset="0"/>
                <a:cs typeface="Times New Roman" panose="02020603050405020304" pitchFamily="18" charset="0"/>
              </a:rPr>
              <a:t> </a:t>
            </a:r>
            <a:r>
              <a:rPr kumimoji="0" lang="en-US" altLang="en-US" sz="2800" b="1" i="0" u="none" strike="noStrike" cap="none" normalizeH="0" baseline="0" dirty="0" err="1" smtClean="0">
                <a:ln>
                  <a:noFill/>
                </a:ln>
                <a:effectLst/>
                <a:latin typeface="Times New Roman" panose="02020603050405020304" pitchFamily="18" charset="0"/>
                <a:cs typeface="Times New Roman" panose="02020603050405020304" pitchFamily="18" charset="0"/>
              </a:rPr>
              <a:t>tả</a:t>
            </a:r>
            <a:r>
              <a:rPr kumimoji="0" lang="en-US" altLang="en-US" sz="2800" b="0" i="0" u="none" strike="noStrike" cap="none" normalizeH="0" baseline="0" dirty="0" smtClean="0">
                <a:ln>
                  <a:noFill/>
                </a:ln>
                <a:effectLst/>
                <a:latin typeface="Times New Roman" panose="02020603050405020304" pitchFamily="18" charset="0"/>
                <a:cs typeface="Times New Roman" panose="02020603050405020304" pitchFamily="18" charset="0"/>
              </a:rPr>
              <a:t>: </a:t>
            </a:r>
            <a:r>
              <a:rPr lang="vi-VN" altLang="en-US" sz="2800" dirty="0">
                <a:latin typeface="Times New Roman" panose="02020603050405020304" pitchFamily="18" charset="0"/>
                <a:cs typeface="Times New Roman" panose="02020603050405020304" pitchFamily="18" charset="0"/>
              </a:rPr>
              <a:t>Bộ dữ liệu này chứa thông tin đặt phòng cho khách sạn thành phố và khách sạn nghỉ dưỡng, bao gồm thông tin như thời điểm đặt phòng, thời gian lưu trú, số người lớn, trẻ em và trẻ sơ sinh, số chỗ đậu xe có sẵn, cùng nhiều thông tin khác. </a:t>
            </a:r>
            <a:endParaRPr lang="en-US" altLang="en-US" sz="2800" dirty="0" smtClean="0">
              <a:latin typeface="Times New Roman" panose="02020603050405020304" pitchFamily="18" charset="0"/>
              <a:cs typeface="Times New Roman" panose="02020603050405020304" pitchFamily="18" charset="0"/>
            </a:endParaRPr>
          </a:p>
          <a:p>
            <a:pPr lvl="0" eaLnBrk="0" fontAlgn="base" hangingPunct="0">
              <a:spcBef>
                <a:spcPct val="0"/>
              </a:spcBef>
              <a:spcAft>
                <a:spcPct val="0"/>
              </a:spcAft>
              <a:buFontTx/>
              <a:buChar char="•"/>
            </a:pPr>
            <a:r>
              <a:rPr kumimoji="0" lang="en-US" altLang="en-US" sz="2800" b="1" i="0" u="none" strike="noStrike" cap="none" normalizeH="0" baseline="0" dirty="0" err="1" smtClean="0">
                <a:ln>
                  <a:noFill/>
                </a:ln>
                <a:effectLst/>
                <a:latin typeface="Times New Roman" panose="02020603050405020304" pitchFamily="18" charset="0"/>
                <a:cs typeface="Times New Roman" panose="02020603050405020304" pitchFamily="18" charset="0"/>
              </a:rPr>
              <a:t>Quy</a:t>
            </a:r>
            <a:r>
              <a:rPr kumimoji="0" lang="en-US" altLang="en-US" sz="2800" b="1" i="0" u="none" strike="noStrike" cap="none" normalizeH="0" baseline="0" dirty="0" smtClean="0">
                <a:ln>
                  <a:noFill/>
                </a:ln>
                <a:effectLst/>
                <a:latin typeface="Times New Roman" panose="02020603050405020304" pitchFamily="18" charset="0"/>
                <a:cs typeface="Times New Roman" panose="02020603050405020304" pitchFamily="18" charset="0"/>
              </a:rPr>
              <a:t> </a:t>
            </a:r>
            <a:r>
              <a:rPr kumimoji="0" lang="en-US" altLang="en-US" sz="2800" b="1" i="0" u="none" strike="noStrike" cap="none" normalizeH="0" baseline="0" dirty="0" err="1">
                <a:ln>
                  <a:noFill/>
                </a:ln>
                <a:effectLst/>
                <a:latin typeface="Times New Roman" panose="02020603050405020304" pitchFamily="18" charset="0"/>
                <a:cs typeface="Times New Roman" panose="02020603050405020304" pitchFamily="18" charset="0"/>
              </a:rPr>
              <a:t>mô</a:t>
            </a:r>
            <a:r>
              <a:rPr kumimoji="0" lang="en-US" altLang="en-US" sz="2800" b="0" i="0" u="none" strike="noStrike" cap="none" normalizeH="0" baseline="0" dirty="0">
                <a:ln>
                  <a:noFill/>
                </a:ln>
                <a:effectLst/>
                <a:latin typeface="Times New Roman" panose="02020603050405020304" pitchFamily="18" charset="0"/>
                <a:cs typeface="Times New Roman" panose="02020603050405020304" pitchFamily="18" charset="0"/>
              </a:rPr>
              <a:t>: </a:t>
            </a:r>
            <a:r>
              <a:rPr lang="en-US" altLang="en-US" sz="2800" dirty="0" smtClean="0">
                <a:latin typeface="Times New Roman" panose="02020603050405020304" pitchFamily="18" charset="0"/>
                <a:cs typeface="Times New Roman" panose="02020603050405020304" pitchFamily="18" charset="0"/>
              </a:rPr>
              <a:t>119,390 </a:t>
            </a:r>
            <a:r>
              <a:rPr kumimoji="0" lang="en-US" altLang="en-US" sz="2800" b="0" i="0" u="none" strike="noStrike" cap="none" normalizeH="0" baseline="0" dirty="0" err="1">
                <a:ln>
                  <a:noFill/>
                </a:ln>
                <a:effectLst/>
                <a:latin typeface="Times New Roman" panose="02020603050405020304" pitchFamily="18" charset="0"/>
                <a:cs typeface="Times New Roman" panose="02020603050405020304" pitchFamily="18" charset="0"/>
              </a:rPr>
              <a:t>dòng</a:t>
            </a:r>
            <a:r>
              <a:rPr kumimoji="0" lang="en-US" altLang="en-US" sz="2800" b="0" i="0" u="none" strike="noStrike" cap="none" normalizeH="0" baseline="0" dirty="0">
                <a:ln>
                  <a:noFill/>
                </a:ln>
                <a:effectLst/>
                <a:latin typeface="Times New Roman" panose="02020603050405020304" pitchFamily="18" charset="0"/>
                <a:cs typeface="Times New Roman" panose="02020603050405020304" pitchFamily="18" charset="0"/>
              </a:rPr>
              <a:t> × </a:t>
            </a:r>
            <a:r>
              <a:rPr kumimoji="0" lang="en-US" altLang="en-US" sz="2800" b="0" i="0" u="none" strike="noStrike" cap="none" normalizeH="0" baseline="0" dirty="0" smtClean="0">
                <a:ln>
                  <a:noFill/>
                </a:ln>
                <a:effectLst/>
                <a:latin typeface="Times New Roman" panose="02020603050405020304" pitchFamily="18" charset="0"/>
                <a:cs typeface="Times New Roman" panose="02020603050405020304" pitchFamily="18" charset="0"/>
              </a:rPr>
              <a:t>32 </a:t>
            </a:r>
            <a:r>
              <a:rPr kumimoji="0" lang="en-US" altLang="en-US" sz="2800" b="0" i="0" u="none" strike="noStrike" cap="none" normalizeH="0" baseline="0" dirty="0" err="1">
                <a:ln>
                  <a:noFill/>
                </a:ln>
                <a:effectLst/>
                <a:latin typeface="Times New Roman" panose="02020603050405020304" pitchFamily="18" charset="0"/>
                <a:cs typeface="Times New Roman" panose="02020603050405020304" pitchFamily="18" charset="0"/>
              </a:rPr>
              <a:t>cột</a:t>
            </a:r>
            <a:endParaRPr kumimoji="0" lang="en-US" altLang="en-US" sz="2800" b="0" i="0" u="none" strike="noStrike" cap="none" normalizeH="0" baseline="0" dirty="0">
              <a:ln>
                <a:noFill/>
              </a:ln>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800" b="0" i="0" u="none" strike="noStrike" cap="none" normalizeH="0" baseline="0" dirty="0">
              <a:ln>
                <a:noFill/>
              </a:ln>
              <a:effectLst/>
              <a:latin typeface="Times New Roman" panose="02020603050405020304" pitchFamily="18" charset="0"/>
              <a:cs typeface="Times New Roman" panose="02020603050405020304" pitchFamily="18" charset="0"/>
            </a:endParaRPr>
          </a:p>
        </p:txBody>
      </p:sp>
      <p:graphicFrame>
        <p:nvGraphicFramePr>
          <p:cNvPr id="23" name="Table 22">
            <a:extLst>
              <a:ext uri="{FF2B5EF4-FFF2-40B4-BE49-F238E27FC236}">
                <a16:creationId xmlns:a16="http://schemas.microsoft.com/office/drawing/2014/main" id="{4CAEAC2E-851B-85F0-B173-C58455A9A1EC}"/>
              </a:ext>
            </a:extLst>
          </p:cNvPr>
          <p:cNvGraphicFramePr>
            <a:graphicFrameLocks noGrp="1"/>
          </p:cNvGraphicFramePr>
          <p:nvPr>
            <p:extLst>
              <p:ext uri="{D42A27DB-BD31-4B8C-83A1-F6EECF244321}">
                <p14:modId xmlns:p14="http://schemas.microsoft.com/office/powerpoint/2010/main" val="4027926820"/>
              </p:ext>
            </p:extLst>
          </p:nvPr>
        </p:nvGraphicFramePr>
        <p:xfrm>
          <a:off x="452985" y="4241386"/>
          <a:ext cx="6285699" cy="6020203"/>
        </p:xfrm>
        <a:graphic>
          <a:graphicData uri="http://schemas.openxmlformats.org/drawingml/2006/table">
            <a:tbl>
              <a:tblPr firstRow="1" bandRow="1">
                <a:tableStyleId>{5940675A-B579-460E-94D1-54222C63F5DA}</a:tableStyleId>
              </a:tblPr>
              <a:tblGrid>
                <a:gridCol w="3365294">
                  <a:extLst>
                    <a:ext uri="{9D8B030D-6E8A-4147-A177-3AD203B41FA5}">
                      <a16:colId xmlns:a16="http://schemas.microsoft.com/office/drawing/2014/main" val="3833035046"/>
                    </a:ext>
                  </a:extLst>
                </a:gridCol>
                <a:gridCol w="2920405">
                  <a:extLst>
                    <a:ext uri="{9D8B030D-6E8A-4147-A177-3AD203B41FA5}">
                      <a16:colId xmlns:a16="http://schemas.microsoft.com/office/drawing/2014/main" val="1568818227"/>
                    </a:ext>
                  </a:extLst>
                </a:gridCol>
              </a:tblGrid>
              <a:tr h="372118">
                <a:tc>
                  <a:txBody>
                    <a:bodyPr/>
                    <a:lstStyle/>
                    <a:p>
                      <a:pPr>
                        <a:lnSpc>
                          <a:spcPct val="115000"/>
                        </a:lnSpc>
                        <a:spcAft>
                          <a:spcPts val="1000"/>
                        </a:spcAft>
                        <a:buNone/>
                      </a:pPr>
                      <a:r>
                        <a:rPr lang="en-US" sz="2200" b="1" dirty="0" err="1">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rPr>
                        <a:t>Cột</a:t>
                      </a:r>
                      <a:endParaRPr lang="en-US" sz="2200" dirty="0">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nSpc>
                          <a:spcPct val="115000"/>
                        </a:lnSpc>
                        <a:spcAft>
                          <a:spcPts val="1000"/>
                        </a:spcAft>
                        <a:buNone/>
                      </a:pPr>
                      <a:r>
                        <a:rPr lang="en-US" sz="2200" b="1" dirty="0" err="1">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rPr>
                        <a:t>Mô</a:t>
                      </a:r>
                      <a:r>
                        <a:rPr lang="en-US" sz="2200" b="1"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rPr>
                        <a:t> </a:t>
                      </a:r>
                      <a:r>
                        <a:rPr lang="en-US" sz="2200" b="1" dirty="0" err="1">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rPr>
                        <a:t>tả</a:t>
                      </a:r>
                      <a:endParaRPr lang="en-US" sz="2200" dirty="0">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1570970933"/>
                  </a:ext>
                </a:extLst>
              </a:tr>
              <a:tr h="522983">
                <a:tc>
                  <a:txBody>
                    <a:bodyPr/>
                    <a:lstStyle/>
                    <a:p>
                      <a:pPr>
                        <a:lnSpc>
                          <a:spcPct val="115000"/>
                        </a:lnSpc>
                        <a:spcAft>
                          <a:spcPts val="1000"/>
                        </a:spcAft>
                        <a:buNone/>
                      </a:pPr>
                      <a:r>
                        <a:rPr lang="en-US" sz="2200" dirty="0" smtClean="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rPr>
                        <a:t>hotel</a:t>
                      </a:r>
                      <a:endParaRPr lang="en-US" sz="2200" dirty="0">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nSpc>
                          <a:spcPct val="115000"/>
                        </a:lnSpc>
                        <a:spcAft>
                          <a:spcPts val="1000"/>
                        </a:spcAft>
                        <a:buNone/>
                      </a:pPr>
                      <a:r>
                        <a:rPr lang="en-US" sz="2200" dirty="0" err="1" smtClean="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rPr>
                        <a:t>Loại</a:t>
                      </a:r>
                      <a:r>
                        <a:rPr lang="en-US" sz="2200" baseline="0" dirty="0" smtClean="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rPr>
                        <a:t> </a:t>
                      </a:r>
                      <a:r>
                        <a:rPr lang="en-US" sz="2200" baseline="0" dirty="0" err="1" smtClean="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rPr>
                        <a:t>khách</a:t>
                      </a:r>
                      <a:r>
                        <a:rPr lang="en-US" sz="2200" baseline="0" dirty="0" smtClean="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rPr>
                        <a:t> </a:t>
                      </a:r>
                      <a:r>
                        <a:rPr lang="en-US" sz="2200" baseline="0" dirty="0" err="1" smtClean="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rPr>
                        <a:t>sạn</a:t>
                      </a:r>
                      <a:endParaRPr lang="en-US" sz="2200" dirty="0">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4061649866"/>
                  </a:ext>
                </a:extLst>
              </a:tr>
              <a:tr h="1307458">
                <a:tc>
                  <a:txBody>
                    <a:bodyPr/>
                    <a:lstStyle/>
                    <a:p>
                      <a:pPr>
                        <a:lnSpc>
                          <a:spcPct val="115000"/>
                        </a:lnSpc>
                        <a:spcAft>
                          <a:spcPts val="1000"/>
                        </a:spcAft>
                        <a:buNone/>
                      </a:pPr>
                      <a:r>
                        <a:rPr lang="en-US" sz="2200" dirty="0" smtClean="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rPr>
                        <a:t>Is </a:t>
                      </a:r>
                      <a:r>
                        <a:rPr lang="en-US" sz="2200" dirty="0" err="1" smtClean="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rPr>
                        <a:t>cancled</a:t>
                      </a:r>
                      <a:endParaRPr lang="en-US" sz="2200" dirty="0">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nSpc>
                          <a:spcPct val="115000"/>
                        </a:lnSpc>
                        <a:spcAft>
                          <a:spcPts val="1000"/>
                        </a:spcAft>
                        <a:buNone/>
                      </a:pPr>
                      <a:r>
                        <a:rPr lang="en-US" sz="2200" dirty="0" err="1" smtClean="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rPr>
                        <a:t>Đặt</a:t>
                      </a:r>
                      <a:r>
                        <a:rPr lang="en-US" sz="2200" dirty="0" smtClean="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rPr>
                        <a:t> </a:t>
                      </a:r>
                      <a:r>
                        <a:rPr lang="en-US" sz="2200" dirty="0" err="1" smtClean="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rPr>
                        <a:t>phòng</a:t>
                      </a:r>
                      <a:r>
                        <a:rPr lang="en-US" sz="2200" dirty="0" smtClean="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rPr>
                        <a:t> </a:t>
                      </a:r>
                      <a:r>
                        <a:rPr lang="en-US" sz="2200" dirty="0" err="1" smtClean="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rPr>
                        <a:t>bị</a:t>
                      </a:r>
                      <a:r>
                        <a:rPr lang="en-US" sz="2200" dirty="0" smtClean="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rPr>
                        <a:t> </a:t>
                      </a:r>
                      <a:r>
                        <a:rPr lang="en-US" sz="2200" dirty="0" err="1" smtClean="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rPr>
                        <a:t>hủy</a:t>
                      </a:r>
                      <a:r>
                        <a:rPr lang="en-US" sz="2200" dirty="0" smtClean="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rPr>
                        <a:t> hay </a:t>
                      </a:r>
                      <a:r>
                        <a:rPr lang="en-US" sz="2200" dirty="0" err="1" smtClean="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rPr>
                        <a:t>không</a:t>
                      </a:r>
                      <a:r>
                        <a:rPr lang="en-US" sz="2200" dirty="0" smtClean="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rPr>
                        <a:t> (1: </a:t>
                      </a:r>
                      <a:r>
                        <a:rPr lang="en-US" sz="2200" dirty="0" err="1" smtClean="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rPr>
                        <a:t>hủy</a:t>
                      </a:r>
                      <a:r>
                        <a:rPr lang="en-US" sz="2200" dirty="0" smtClean="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rPr>
                        <a:t>, 0: </a:t>
                      </a:r>
                      <a:r>
                        <a:rPr lang="en-US" sz="2200" dirty="0" err="1" smtClean="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rPr>
                        <a:t>không</a:t>
                      </a:r>
                      <a:r>
                        <a:rPr lang="en-US" sz="2200" dirty="0" smtClean="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rPr>
                        <a:t>)</a:t>
                      </a:r>
                      <a:endParaRPr lang="en-US" sz="2200" dirty="0">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818462710"/>
                  </a:ext>
                </a:extLst>
              </a:tr>
              <a:tr h="1045967">
                <a:tc>
                  <a:txBody>
                    <a:bodyPr/>
                    <a:lstStyle/>
                    <a:p>
                      <a:pPr>
                        <a:lnSpc>
                          <a:spcPct val="115000"/>
                        </a:lnSpc>
                        <a:spcAft>
                          <a:spcPts val="1000"/>
                        </a:spcAft>
                        <a:buNone/>
                      </a:pPr>
                      <a:r>
                        <a:rPr lang="en-US" sz="2200" dirty="0" err="1" smtClean="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rPr>
                        <a:t>Lead_time</a:t>
                      </a:r>
                      <a:endParaRPr lang="en-US" sz="2200" dirty="0">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nSpc>
                          <a:spcPct val="115000"/>
                        </a:lnSpc>
                        <a:spcAft>
                          <a:spcPts val="1000"/>
                        </a:spcAft>
                        <a:buNone/>
                      </a:pPr>
                      <a:r>
                        <a:rPr lang="en-US" sz="2200" dirty="0" err="1" smtClean="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rPr>
                        <a:t>Số</a:t>
                      </a:r>
                      <a:r>
                        <a:rPr lang="en-US" sz="2200" dirty="0" smtClean="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rPr>
                        <a:t> </a:t>
                      </a:r>
                      <a:r>
                        <a:rPr lang="en-US" sz="2200" dirty="0" err="1" smtClean="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rPr>
                        <a:t>ngày</a:t>
                      </a:r>
                      <a:r>
                        <a:rPr lang="en-US" sz="2200" dirty="0" smtClean="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rPr>
                        <a:t> </a:t>
                      </a:r>
                      <a:r>
                        <a:rPr lang="en-US" sz="2200" dirty="0" err="1" smtClean="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rPr>
                        <a:t>từ</a:t>
                      </a:r>
                      <a:r>
                        <a:rPr lang="en-US" sz="2200" dirty="0" smtClean="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rPr>
                        <a:t> </a:t>
                      </a:r>
                      <a:r>
                        <a:rPr lang="en-US" sz="2200" dirty="0" err="1" smtClean="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rPr>
                        <a:t>khi</a:t>
                      </a:r>
                      <a:r>
                        <a:rPr lang="en-US" sz="2200" dirty="0" smtClean="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rPr>
                        <a:t> </a:t>
                      </a:r>
                      <a:r>
                        <a:rPr lang="en-US" sz="2200" dirty="0" err="1" smtClean="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rPr>
                        <a:t>đặt</a:t>
                      </a:r>
                      <a:r>
                        <a:rPr lang="en-US" sz="2200" dirty="0" smtClean="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rPr>
                        <a:t> </a:t>
                      </a:r>
                      <a:r>
                        <a:rPr lang="en-US" sz="2200" dirty="0" err="1" smtClean="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rPr>
                        <a:t>đến</a:t>
                      </a:r>
                      <a:r>
                        <a:rPr lang="en-US" sz="2200" dirty="0" smtClean="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rPr>
                        <a:t> </a:t>
                      </a:r>
                      <a:r>
                        <a:rPr lang="en-US" sz="2200" dirty="0" err="1" smtClean="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rPr>
                        <a:t>ngày</a:t>
                      </a:r>
                      <a:r>
                        <a:rPr lang="en-US" sz="2200" dirty="0" smtClean="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rPr>
                        <a:t> </a:t>
                      </a:r>
                      <a:r>
                        <a:rPr lang="en-US" sz="2200" dirty="0" err="1" smtClean="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rPr>
                        <a:t>đến</a:t>
                      </a:r>
                      <a:r>
                        <a:rPr lang="en-US" sz="2200" dirty="0" smtClean="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rPr>
                        <a:t> </a:t>
                      </a:r>
                      <a:r>
                        <a:rPr lang="en-US" sz="2200" dirty="0" err="1" smtClean="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rPr>
                        <a:t>khách</a:t>
                      </a:r>
                      <a:r>
                        <a:rPr lang="en-US" sz="2200" dirty="0" smtClean="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rPr>
                        <a:t> </a:t>
                      </a:r>
                      <a:r>
                        <a:rPr lang="en-US" sz="2200" dirty="0" err="1" smtClean="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rPr>
                        <a:t>sạn</a:t>
                      </a:r>
                      <a:endParaRPr lang="en-US" sz="2200" dirty="0">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2340991846"/>
                  </a:ext>
                </a:extLst>
              </a:tr>
              <a:tr h="644417">
                <a:tc>
                  <a:txBody>
                    <a:bodyPr/>
                    <a:lstStyle/>
                    <a:p>
                      <a:pPr>
                        <a:lnSpc>
                          <a:spcPct val="115000"/>
                        </a:lnSpc>
                        <a:spcAft>
                          <a:spcPts val="1000"/>
                        </a:spcAft>
                        <a:buNone/>
                      </a:pPr>
                      <a:r>
                        <a:rPr lang="en-US" sz="2200" dirty="0" err="1" smtClean="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rPr>
                        <a:t>arrival_date_year</a:t>
                      </a:r>
                      <a:endParaRPr lang="en-US" sz="2200" dirty="0">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nSpc>
                          <a:spcPct val="115000"/>
                        </a:lnSpc>
                        <a:spcAft>
                          <a:spcPts val="1000"/>
                        </a:spcAft>
                        <a:buNone/>
                      </a:pPr>
                      <a:r>
                        <a:rPr lang="en-US" sz="2200" dirty="0" err="1" smtClean="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rPr>
                        <a:t>Năm</a:t>
                      </a:r>
                      <a:r>
                        <a:rPr lang="en-US" sz="2200" dirty="0" smtClean="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rPr>
                        <a:t> </a:t>
                      </a:r>
                      <a:r>
                        <a:rPr lang="en-US" sz="2200" dirty="0" err="1" smtClean="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rPr>
                        <a:t>đến</a:t>
                      </a:r>
                      <a:r>
                        <a:rPr lang="en-US" sz="2200" dirty="0" smtClean="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rPr>
                        <a:t> </a:t>
                      </a:r>
                      <a:r>
                        <a:rPr lang="en-US" sz="2200" dirty="0" err="1" smtClean="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rPr>
                        <a:t>khách</a:t>
                      </a:r>
                      <a:r>
                        <a:rPr lang="en-US" sz="2200" dirty="0" smtClean="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rPr>
                        <a:t> </a:t>
                      </a:r>
                      <a:r>
                        <a:rPr lang="en-US" sz="2200" dirty="0" err="1" smtClean="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rPr>
                        <a:t>sạn</a:t>
                      </a:r>
                      <a:endParaRPr lang="en-US" sz="2200" dirty="0">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1142643333"/>
                  </a:ext>
                </a:extLst>
              </a:tr>
              <a:tr h="644417">
                <a:tc>
                  <a:txBody>
                    <a:bodyPr/>
                    <a:lstStyle/>
                    <a:p>
                      <a:pPr>
                        <a:lnSpc>
                          <a:spcPct val="115000"/>
                        </a:lnSpc>
                        <a:spcAft>
                          <a:spcPts val="1000"/>
                        </a:spcAft>
                        <a:buNone/>
                      </a:pPr>
                      <a:r>
                        <a:rPr lang="en-US" sz="2200" dirty="0" err="1" smtClean="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rPr>
                        <a:t>arrival_date_month</a:t>
                      </a:r>
                      <a:endParaRPr lang="en-US" sz="2200" dirty="0">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nSpc>
                          <a:spcPct val="115000"/>
                        </a:lnSpc>
                        <a:spcAft>
                          <a:spcPts val="1000"/>
                        </a:spcAft>
                        <a:buNone/>
                      </a:pPr>
                      <a:r>
                        <a:rPr lang="en-US" sz="2200" dirty="0" err="1" smtClean="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rPr>
                        <a:t>Tháng</a:t>
                      </a:r>
                      <a:r>
                        <a:rPr lang="en-US" sz="2200" dirty="0" smtClean="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rPr>
                        <a:t> </a:t>
                      </a:r>
                      <a:r>
                        <a:rPr lang="en-US" sz="2200" dirty="0" err="1" smtClean="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rPr>
                        <a:t>đến</a:t>
                      </a:r>
                      <a:r>
                        <a:rPr lang="en-US" sz="2200" dirty="0" smtClean="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rPr>
                        <a:t> </a:t>
                      </a:r>
                      <a:r>
                        <a:rPr lang="en-US" sz="2200" dirty="0" err="1" smtClean="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rPr>
                        <a:t>khách</a:t>
                      </a:r>
                      <a:r>
                        <a:rPr lang="en-US" sz="2200" dirty="0" smtClean="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rPr>
                        <a:t> </a:t>
                      </a:r>
                      <a:r>
                        <a:rPr lang="en-US" sz="2200" dirty="0" err="1" smtClean="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rPr>
                        <a:t>sạn</a:t>
                      </a:r>
                      <a:r>
                        <a:rPr lang="en-US" sz="2200" dirty="0" smtClean="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rPr>
                        <a:t> </a:t>
                      </a:r>
                      <a:endParaRPr lang="en-US" sz="2200" dirty="0">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572257636"/>
                  </a:ext>
                </a:extLst>
              </a:tr>
              <a:tr h="735003">
                <a:tc>
                  <a:txBody>
                    <a:bodyPr/>
                    <a:lstStyle/>
                    <a:p>
                      <a:pPr>
                        <a:lnSpc>
                          <a:spcPct val="115000"/>
                        </a:lnSpc>
                        <a:spcAft>
                          <a:spcPts val="1000"/>
                        </a:spcAft>
                        <a:buNone/>
                      </a:pPr>
                      <a:r>
                        <a:rPr lang="en-US" sz="2200" dirty="0" err="1" smtClean="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rPr>
                        <a:t>arrival_date_week_number</a:t>
                      </a:r>
                      <a:endParaRPr lang="en-US" sz="2200" dirty="0">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nSpc>
                          <a:spcPct val="115000"/>
                        </a:lnSpc>
                        <a:spcAft>
                          <a:spcPts val="1000"/>
                        </a:spcAft>
                        <a:buNone/>
                      </a:pPr>
                      <a:r>
                        <a:rPr lang="en-US" sz="2200" dirty="0" err="1" smtClean="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rPr>
                        <a:t>Tuần</a:t>
                      </a:r>
                      <a:r>
                        <a:rPr lang="en-US" sz="2200" dirty="0" smtClean="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rPr>
                        <a:t> </a:t>
                      </a:r>
                      <a:r>
                        <a:rPr lang="en-US" sz="2200" dirty="0" err="1" smtClean="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rPr>
                        <a:t>trong</a:t>
                      </a:r>
                      <a:r>
                        <a:rPr lang="en-US" sz="2200" dirty="0" smtClean="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rPr>
                        <a:t> </a:t>
                      </a:r>
                      <a:r>
                        <a:rPr lang="en-US" sz="2200" dirty="0" err="1" smtClean="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rPr>
                        <a:t>năm</a:t>
                      </a:r>
                      <a:r>
                        <a:rPr lang="en-US" sz="2200" dirty="0" smtClean="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rPr>
                        <a:t> </a:t>
                      </a:r>
                      <a:r>
                        <a:rPr lang="en-US" sz="2200" dirty="0" err="1" smtClean="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rPr>
                        <a:t>khi</a:t>
                      </a:r>
                      <a:r>
                        <a:rPr lang="en-US" sz="2200" dirty="0" smtClean="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rPr>
                        <a:t> </a:t>
                      </a:r>
                      <a:r>
                        <a:rPr lang="en-US" sz="2200" dirty="0" err="1" smtClean="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rPr>
                        <a:t>đến</a:t>
                      </a:r>
                      <a:endParaRPr lang="en-US" sz="2200" dirty="0">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1234053448"/>
                  </a:ext>
                </a:extLst>
              </a:tr>
              <a:tr h="747840">
                <a:tc>
                  <a:txBody>
                    <a:bodyPr/>
                    <a:lstStyle/>
                    <a:p>
                      <a:pPr>
                        <a:lnSpc>
                          <a:spcPct val="115000"/>
                        </a:lnSpc>
                        <a:spcAft>
                          <a:spcPts val="1000"/>
                        </a:spcAft>
                        <a:buNone/>
                      </a:pPr>
                      <a:r>
                        <a:rPr lang="en-US" sz="2200" dirty="0" err="1" smtClean="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rPr>
                        <a:t>arrival_date_day_of_month</a:t>
                      </a:r>
                      <a:endParaRPr lang="en-US" sz="2200" dirty="0">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nSpc>
                          <a:spcPct val="115000"/>
                        </a:lnSpc>
                        <a:spcAft>
                          <a:spcPts val="1000"/>
                        </a:spcAft>
                        <a:buNone/>
                      </a:pPr>
                      <a:r>
                        <a:rPr lang="en-US" sz="2200" dirty="0" err="1" smtClean="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rPr>
                        <a:t>Ngày</a:t>
                      </a:r>
                      <a:r>
                        <a:rPr lang="en-US" sz="2200" dirty="0" smtClean="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rPr>
                        <a:t> </a:t>
                      </a:r>
                      <a:r>
                        <a:rPr lang="en-US" sz="2200" dirty="0" err="1" smtClean="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rPr>
                        <a:t>trong</a:t>
                      </a:r>
                      <a:r>
                        <a:rPr lang="en-US" sz="2200" dirty="0" smtClean="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rPr>
                        <a:t> </a:t>
                      </a:r>
                      <a:r>
                        <a:rPr lang="en-US" sz="2200" dirty="0" err="1" smtClean="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rPr>
                        <a:t>tháng</a:t>
                      </a:r>
                      <a:r>
                        <a:rPr lang="en-US" sz="2200" dirty="0" smtClean="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rPr>
                        <a:t> </a:t>
                      </a:r>
                      <a:r>
                        <a:rPr lang="en-US" sz="2200" dirty="0" err="1" smtClean="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rPr>
                        <a:t>khi</a:t>
                      </a:r>
                      <a:r>
                        <a:rPr lang="en-US" sz="2200" dirty="0" smtClean="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rPr>
                        <a:t> </a:t>
                      </a:r>
                      <a:r>
                        <a:rPr lang="en-US" sz="2200" dirty="0" err="1" smtClean="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rPr>
                        <a:t>đến</a:t>
                      </a:r>
                      <a:endParaRPr lang="en-US" sz="2200" dirty="0">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3735460734"/>
                  </a:ext>
                </a:extLst>
              </a:tr>
            </a:tbl>
          </a:graphicData>
        </a:graphic>
      </p:graphicFrame>
      <p:graphicFrame>
        <p:nvGraphicFramePr>
          <p:cNvPr id="24" name="Table 23">
            <a:extLst>
              <a:ext uri="{FF2B5EF4-FFF2-40B4-BE49-F238E27FC236}">
                <a16:creationId xmlns:a16="http://schemas.microsoft.com/office/drawing/2014/main" id="{A464090D-F243-881B-C393-E1E6CBBA638D}"/>
              </a:ext>
            </a:extLst>
          </p:cNvPr>
          <p:cNvGraphicFramePr>
            <a:graphicFrameLocks noGrp="1"/>
          </p:cNvGraphicFramePr>
          <p:nvPr>
            <p:extLst>
              <p:ext uri="{D42A27DB-BD31-4B8C-83A1-F6EECF244321}">
                <p14:modId xmlns:p14="http://schemas.microsoft.com/office/powerpoint/2010/main" val="546353816"/>
              </p:ext>
            </p:extLst>
          </p:nvPr>
        </p:nvGraphicFramePr>
        <p:xfrm>
          <a:off x="7132603" y="4241386"/>
          <a:ext cx="4928764" cy="6045614"/>
        </p:xfrm>
        <a:graphic>
          <a:graphicData uri="http://schemas.openxmlformats.org/drawingml/2006/table">
            <a:tbl>
              <a:tblPr firstRow="1" bandRow="1">
                <a:tableStyleId>{5940675A-B579-460E-94D1-54222C63F5DA}</a:tableStyleId>
              </a:tblPr>
              <a:tblGrid>
                <a:gridCol w="2464382">
                  <a:extLst>
                    <a:ext uri="{9D8B030D-6E8A-4147-A177-3AD203B41FA5}">
                      <a16:colId xmlns:a16="http://schemas.microsoft.com/office/drawing/2014/main" val="3833035046"/>
                    </a:ext>
                  </a:extLst>
                </a:gridCol>
                <a:gridCol w="2464382">
                  <a:extLst>
                    <a:ext uri="{9D8B030D-6E8A-4147-A177-3AD203B41FA5}">
                      <a16:colId xmlns:a16="http://schemas.microsoft.com/office/drawing/2014/main" val="1568818227"/>
                    </a:ext>
                  </a:extLst>
                </a:gridCol>
              </a:tblGrid>
              <a:tr h="699238">
                <a:tc>
                  <a:txBody>
                    <a:bodyPr/>
                    <a:lstStyle/>
                    <a:p>
                      <a:pPr>
                        <a:lnSpc>
                          <a:spcPct val="115000"/>
                        </a:lnSpc>
                        <a:spcAft>
                          <a:spcPts val="1000"/>
                        </a:spcAft>
                        <a:buNone/>
                      </a:pPr>
                      <a:r>
                        <a:rPr lang="en-US" sz="2200" dirty="0" err="1" smtClean="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rPr>
                        <a:t>stays_in_weekend_nights</a:t>
                      </a:r>
                      <a:endParaRPr lang="en-US" sz="2200" dirty="0">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nSpc>
                          <a:spcPct val="115000"/>
                        </a:lnSpc>
                        <a:spcAft>
                          <a:spcPts val="1000"/>
                        </a:spcAft>
                        <a:buNone/>
                      </a:pPr>
                      <a:r>
                        <a:rPr lang="vi-VN" sz="2200" dirty="0" smtClean="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rPr>
                        <a:t>Số đêm lưu trú vào cuối tuần</a:t>
                      </a:r>
                      <a:endParaRPr lang="en-US" sz="2200" dirty="0">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1570970933"/>
                  </a:ext>
                </a:extLst>
              </a:tr>
              <a:tr h="1063619">
                <a:tc>
                  <a:txBody>
                    <a:bodyPr/>
                    <a:lstStyle/>
                    <a:p>
                      <a:pPr>
                        <a:lnSpc>
                          <a:spcPct val="115000"/>
                        </a:lnSpc>
                        <a:spcAft>
                          <a:spcPts val="1000"/>
                        </a:spcAft>
                        <a:buNone/>
                      </a:pPr>
                      <a:r>
                        <a:rPr lang="en-US" sz="2200" dirty="0" smtClean="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rPr>
                        <a:t>adults</a:t>
                      </a:r>
                      <a:endParaRPr lang="en-US" sz="2200" dirty="0">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nSpc>
                          <a:spcPct val="115000"/>
                        </a:lnSpc>
                        <a:spcAft>
                          <a:spcPts val="1000"/>
                        </a:spcAft>
                        <a:buNone/>
                      </a:pPr>
                      <a:r>
                        <a:rPr lang="vi-VN" sz="2200" dirty="0" smtClean="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rPr>
                        <a:t>Số lượng người lớn trong đặt phòng</a:t>
                      </a:r>
                      <a:endParaRPr lang="en-US" sz="2200" dirty="0">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4061649866"/>
                  </a:ext>
                </a:extLst>
              </a:tr>
              <a:tr h="1063619">
                <a:tc>
                  <a:txBody>
                    <a:bodyPr/>
                    <a:lstStyle/>
                    <a:p>
                      <a:pPr>
                        <a:lnSpc>
                          <a:spcPct val="115000"/>
                        </a:lnSpc>
                        <a:spcAft>
                          <a:spcPts val="1000"/>
                        </a:spcAft>
                        <a:buNone/>
                      </a:pPr>
                      <a:r>
                        <a:rPr lang="en-US" sz="2200" dirty="0" err="1" smtClean="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rPr>
                        <a:t>stays_in_week_nights</a:t>
                      </a:r>
                      <a:endParaRPr lang="en-US" sz="2200" dirty="0">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nSpc>
                          <a:spcPct val="115000"/>
                        </a:lnSpc>
                        <a:spcAft>
                          <a:spcPts val="1000"/>
                        </a:spcAft>
                        <a:buNone/>
                      </a:pPr>
                      <a:r>
                        <a:rPr lang="vi-VN" sz="2200" dirty="0" smtClean="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rPr>
                        <a:t>Số đêm lưu trú vào ngày thường</a:t>
                      </a:r>
                      <a:endParaRPr lang="en-US" sz="2200" dirty="0">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818462710"/>
                  </a:ext>
                </a:extLst>
              </a:tr>
              <a:tr h="699238">
                <a:tc>
                  <a:txBody>
                    <a:bodyPr/>
                    <a:lstStyle/>
                    <a:p>
                      <a:pPr>
                        <a:lnSpc>
                          <a:spcPct val="115000"/>
                        </a:lnSpc>
                        <a:spcAft>
                          <a:spcPts val="1000"/>
                        </a:spcAft>
                        <a:buNone/>
                      </a:pPr>
                      <a:r>
                        <a:rPr lang="en-US" sz="2200" dirty="0" smtClean="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rPr>
                        <a:t>children</a:t>
                      </a:r>
                      <a:endParaRPr lang="en-US" sz="2200" dirty="0">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nSpc>
                          <a:spcPct val="115000"/>
                        </a:lnSpc>
                        <a:spcAft>
                          <a:spcPts val="1000"/>
                        </a:spcAft>
                        <a:buNone/>
                      </a:pPr>
                      <a:r>
                        <a:rPr lang="en-US" sz="2200" dirty="0" err="1" smtClean="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rPr>
                        <a:t>Số</a:t>
                      </a:r>
                      <a:r>
                        <a:rPr lang="en-US" sz="2200" dirty="0" smtClean="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rPr>
                        <a:t> </a:t>
                      </a:r>
                      <a:r>
                        <a:rPr lang="en-US" sz="2200" dirty="0" err="1" smtClean="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rPr>
                        <a:t>trẻ</a:t>
                      </a:r>
                      <a:r>
                        <a:rPr lang="en-US" sz="2200" dirty="0" smtClean="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rPr>
                        <a:t> </a:t>
                      </a:r>
                      <a:r>
                        <a:rPr lang="en-US" sz="2200" dirty="0" err="1" smtClean="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rPr>
                        <a:t>em</a:t>
                      </a:r>
                      <a:r>
                        <a:rPr lang="en-US" sz="2200" dirty="0" smtClean="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rPr>
                        <a:t> </a:t>
                      </a:r>
                      <a:r>
                        <a:rPr lang="en-US" sz="2200" dirty="0" err="1" smtClean="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rPr>
                        <a:t>đi</a:t>
                      </a:r>
                      <a:r>
                        <a:rPr lang="en-US" sz="2200" dirty="0" smtClean="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rPr>
                        <a:t> </a:t>
                      </a:r>
                      <a:r>
                        <a:rPr lang="en-US" sz="2200" dirty="0" err="1" smtClean="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rPr>
                        <a:t>cùng</a:t>
                      </a:r>
                      <a:endParaRPr lang="en-US" sz="2200" dirty="0">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2340991846"/>
                  </a:ext>
                </a:extLst>
              </a:tr>
              <a:tr h="826412">
                <a:tc>
                  <a:txBody>
                    <a:bodyPr/>
                    <a:lstStyle/>
                    <a:p>
                      <a:pPr>
                        <a:lnSpc>
                          <a:spcPct val="115000"/>
                        </a:lnSpc>
                        <a:spcAft>
                          <a:spcPts val="1000"/>
                        </a:spcAft>
                        <a:buNone/>
                      </a:pPr>
                      <a:r>
                        <a:rPr lang="en-US" sz="2200" dirty="0" smtClean="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rPr>
                        <a:t>babies</a:t>
                      </a:r>
                      <a:endParaRPr lang="en-US" sz="2200" dirty="0">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nSpc>
                          <a:spcPct val="115000"/>
                        </a:lnSpc>
                        <a:spcAft>
                          <a:spcPts val="1000"/>
                        </a:spcAft>
                        <a:buNone/>
                      </a:pPr>
                      <a:r>
                        <a:rPr lang="vi-VN" sz="2200" dirty="0" smtClean="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rPr>
                        <a:t>Số trẻ sơ sinh đi cùng</a:t>
                      </a:r>
                      <a:endParaRPr lang="en-US" sz="2200" dirty="0">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1142643333"/>
                  </a:ext>
                </a:extLst>
              </a:tr>
              <a:tr h="826412">
                <a:tc>
                  <a:txBody>
                    <a:bodyPr/>
                    <a:lstStyle/>
                    <a:p>
                      <a:pPr>
                        <a:lnSpc>
                          <a:spcPct val="115000"/>
                        </a:lnSpc>
                        <a:spcAft>
                          <a:spcPts val="1000"/>
                        </a:spcAft>
                        <a:buNone/>
                      </a:pPr>
                      <a:r>
                        <a:rPr lang="en-US" sz="2200" dirty="0" smtClean="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rPr>
                        <a:t>meal</a:t>
                      </a:r>
                      <a:endParaRPr lang="en-US" sz="2200" dirty="0">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nSpc>
                          <a:spcPct val="115000"/>
                        </a:lnSpc>
                        <a:spcAft>
                          <a:spcPts val="1000"/>
                        </a:spcAft>
                        <a:buNone/>
                      </a:pPr>
                      <a:r>
                        <a:rPr lang="vi-VN" sz="2200" dirty="0" smtClean="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rPr>
                        <a:t>Loại bữa ăn được đặt kèm </a:t>
                      </a:r>
                      <a:endParaRPr lang="en-US" sz="2200" dirty="0">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572257636"/>
                  </a:ext>
                </a:extLst>
              </a:tr>
              <a:tr h="826412">
                <a:tc>
                  <a:txBody>
                    <a:bodyPr/>
                    <a:lstStyle/>
                    <a:p>
                      <a:pPr>
                        <a:lnSpc>
                          <a:spcPct val="115000"/>
                        </a:lnSpc>
                        <a:spcAft>
                          <a:spcPts val="1000"/>
                        </a:spcAft>
                        <a:buNone/>
                      </a:pPr>
                      <a:r>
                        <a:rPr lang="en-US" sz="2200" dirty="0" smtClean="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rPr>
                        <a:t>country</a:t>
                      </a:r>
                      <a:endParaRPr lang="en-US" sz="2200" dirty="0">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nSpc>
                          <a:spcPct val="115000"/>
                        </a:lnSpc>
                        <a:spcAft>
                          <a:spcPts val="1000"/>
                        </a:spcAft>
                        <a:buNone/>
                      </a:pPr>
                      <a:r>
                        <a:rPr lang="en-US" sz="2200" dirty="0" err="1" smtClean="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rPr>
                        <a:t>Quốc</a:t>
                      </a:r>
                      <a:r>
                        <a:rPr lang="en-US" sz="2200" dirty="0" smtClean="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rPr>
                        <a:t> </a:t>
                      </a:r>
                      <a:r>
                        <a:rPr lang="en-US" sz="2200" dirty="0" err="1" smtClean="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rPr>
                        <a:t>gia</a:t>
                      </a:r>
                      <a:r>
                        <a:rPr lang="en-US" sz="2200" dirty="0" smtClean="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rPr>
                        <a:t> </a:t>
                      </a:r>
                      <a:r>
                        <a:rPr lang="en-US" sz="2200" dirty="0" err="1" smtClean="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rPr>
                        <a:t>của</a:t>
                      </a:r>
                      <a:r>
                        <a:rPr lang="en-US" sz="2200" dirty="0" smtClean="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rPr>
                        <a:t> </a:t>
                      </a:r>
                      <a:r>
                        <a:rPr lang="en-US" sz="2200" dirty="0" err="1" smtClean="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rPr>
                        <a:t>khách</a:t>
                      </a:r>
                      <a:r>
                        <a:rPr lang="en-US" sz="2200" dirty="0" smtClean="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rPr>
                        <a:t> </a:t>
                      </a:r>
                      <a:r>
                        <a:rPr lang="en-US" sz="2200" dirty="0" err="1" smtClean="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rPr>
                        <a:t>hàng</a:t>
                      </a:r>
                      <a:endParaRPr lang="en-US" sz="2200" dirty="0">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1234053448"/>
                  </a:ext>
                </a:extLst>
              </a:tr>
            </a:tbl>
          </a:graphicData>
        </a:graphic>
      </p:graphicFrame>
      <p:graphicFrame>
        <p:nvGraphicFramePr>
          <p:cNvPr id="25" name="Table 24">
            <a:extLst>
              <a:ext uri="{FF2B5EF4-FFF2-40B4-BE49-F238E27FC236}">
                <a16:creationId xmlns:a16="http://schemas.microsoft.com/office/drawing/2014/main" id="{067E9506-883C-8400-C433-492EAE75F52C}"/>
              </a:ext>
            </a:extLst>
          </p:cNvPr>
          <p:cNvGraphicFramePr>
            <a:graphicFrameLocks noGrp="1"/>
          </p:cNvGraphicFramePr>
          <p:nvPr>
            <p:extLst>
              <p:ext uri="{D42A27DB-BD31-4B8C-83A1-F6EECF244321}">
                <p14:modId xmlns:p14="http://schemas.microsoft.com/office/powerpoint/2010/main" val="2695694634"/>
              </p:ext>
            </p:extLst>
          </p:nvPr>
        </p:nvGraphicFramePr>
        <p:xfrm>
          <a:off x="12455286" y="4241386"/>
          <a:ext cx="5611744" cy="5968949"/>
        </p:xfrm>
        <a:graphic>
          <a:graphicData uri="http://schemas.openxmlformats.org/drawingml/2006/table">
            <a:tbl>
              <a:tblPr firstRow="1" bandRow="1">
                <a:tableStyleId>{5940675A-B579-460E-94D1-54222C63F5DA}</a:tableStyleId>
              </a:tblPr>
              <a:tblGrid>
                <a:gridCol w="2805872">
                  <a:extLst>
                    <a:ext uri="{9D8B030D-6E8A-4147-A177-3AD203B41FA5}">
                      <a16:colId xmlns:a16="http://schemas.microsoft.com/office/drawing/2014/main" val="3833035046"/>
                    </a:ext>
                  </a:extLst>
                </a:gridCol>
                <a:gridCol w="2805872">
                  <a:extLst>
                    <a:ext uri="{9D8B030D-6E8A-4147-A177-3AD203B41FA5}">
                      <a16:colId xmlns:a16="http://schemas.microsoft.com/office/drawing/2014/main" val="1568818227"/>
                    </a:ext>
                  </a:extLst>
                </a:gridCol>
              </a:tblGrid>
              <a:tr h="527099">
                <a:tc>
                  <a:txBody>
                    <a:bodyPr/>
                    <a:lstStyle/>
                    <a:p>
                      <a:pPr>
                        <a:lnSpc>
                          <a:spcPct val="115000"/>
                        </a:lnSpc>
                        <a:spcAft>
                          <a:spcPts val="1000"/>
                        </a:spcAft>
                        <a:buNone/>
                      </a:pPr>
                      <a:r>
                        <a:rPr lang="en-US" sz="2200" dirty="0" err="1" smtClean="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rPr>
                        <a:t>market_segment</a:t>
                      </a:r>
                      <a:endParaRPr lang="en-US" sz="2200" dirty="0">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nSpc>
                          <a:spcPct val="115000"/>
                        </a:lnSpc>
                        <a:spcAft>
                          <a:spcPts val="1000"/>
                        </a:spcAft>
                        <a:buNone/>
                      </a:pPr>
                      <a:r>
                        <a:rPr lang="vi-VN" sz="2200" dirty="0" smtClean="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rPr>
                        <a:t>Kênh thị trường </a:t>
                      </a:r>
                      <a:endParaRPr lang="en-US" sz="2200" dirty="0">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1570970933"/>
                  </a:ext>
                </a:extLst>
              </a:tr>
              <a:tr h="753415">
                <a:tc>
                  <a:txBody>
                    <a:bodyPr/>
                    <a:lstStyle/>
                    <a:p>
                      <a:pPr>
                        <a:lnSpc>
                          <a:spcPct val="115000"/>
                        </a:lnSpc>
                        <a:spcAft>
                          <a:spcPts val="1000"/>
                        </a:spcAft>
                        <a:buNone/>
                      </a:pPr>
                      <a:r>
                        <a:rPr lang="en-US" sz="2200" dirty="0" err="1" smtClean="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rPr>
                        <a:t>distribution_channel</a:t>
                      </a:r>
                      <a:endParaRPr lang="en-US" sz="2200" dirty="0">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nSpc>
                          <a:spcPct val="115000"/>
                        </a:lnSpc>
                        <a:spcAft>
                          <a:spcPts val="1000"/>
                        </a:spcAft>
                        <a:buNone/>
                      </a:pPr>
                      <a:r>
                        <a:rPr lang="en-US" sz="2200" dirty="0" err="1" smtClean="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rPr>
                        <a:t>Kênh</a:t>
                      </a:r>
                      <a:r>
                        <a:rPr lang="en-US" sz="2200" dirty="0" smtClean="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rPr>
                        <a:t> </a:t>
                      </a:r>
                      <a:r>
                        <a:rPr lang="en-US" sz="2200" dirty="0" err="1" smtClean="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rPr>
                        <a:t>phân</a:t>
                      </a:r>
                      <a:r>
                        <a:rPr lang="en-US" sz="2200" dirty="0" smtClean="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rPr>
                        <a:t> </a:t>
                      </a:r>
                      <a:r>
                        <a:rPr lang="en-US" sz="2200" dirty="0" err="1" smtClean="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rPr>
                        <a:t>phối</a:t>
                      </a:r>
                      <a:r>
                        <a:rPr lang="en-US" sz="2200" dirty="0" smtClean="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rPr>
                        <a:t> </a:t>
                      </a:r>
                      <a:r>
                        <a:rPr lang="en-US" sz="2200" dirty="0" err="1" smtClean="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rPr>
                        <a:t>đặt</a:t>
                      </a:r>
                      <a:r>
                        <a:rPr lang="en-US" sz="2200" dirty="0" smtClean="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rPr>
                        <a:t> </a:t>
                      </a:r>
                      <a:r>
                        <a:rPr lang="en-US" sz="2200" dirty="0" err="1" smtClean="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rPr>
                        <a:t>phòng</a:t>
                      </a:r>
                      <a:endParaRPr lang="en-US" sz="2200" dirty="0">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4061649866"/>
                  </a:ext>
                </a:extLst>
              </a:tr>
              <a:tr h="1130123">
                <a:tc>
                  <a:txBody>
                    <a:bodyPr/>
                    <a:lstStyle/>
                    <a:p>
                      <a:pPr>
                        <a:lnSpc>
                          <a:spcPct val="115000"/>
                        </a:lnSpc>
                        <a:spcAft>
                          <a:spcPts val="1000"/>
                        </a:spcAft>
                        <a:buNone/>
                      </a:pPr>
                      <a:r>
                        <a:rPr lang="en-US" sz="2200" dirty="0" err="1" smtClean="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rPr>
                        <a:t>is_repeated_guest</a:t>
                      </a:r>
                      <a:endParaRPr lang="en-US" sz="2200" dirty="0">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nSpc>
                          <a:spcPct val="115000"/>
                        </a:lnSpc>
                        <a:spcAft>
                          <a:spcPts val="1000"/>
                        </a:spcAft>
                        <a:buNone/>
                      </a:pPr>
                      <a:r>
                        <a:rPr lang="en-US" sz="2200" dirty="0" err="1" smtClean="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rPr>
                        <a:t>Khách</a:t>
                      </a:r>
                      <a:r>
                        <a:rPr lang="en-US" sz="2200" dirty="0" smtClean="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rPr>
                        <a:t> </a:t>
                      </a:r>
                      <a:r>
                        <a:rPr lang="en-US" sz="2200" dirty="0" err="1" smtClean="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rPr>
                        <a:t>có</a:t>
                      </a:r>
                      <a:r>
                        <a:rPr lang="en-US" sz="2200" dirty="0" smtClean="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rPr>
                        <a:t> </a:t>
                      </a:r>
                      <a:r>
                        <a:rPr lang="en-US" sz="2200" dirty="0" err="1" smtClean="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rPr>
                        <a:t>phải</a:t>
                      </a:r>
                      <a:r>
                        <a:rPr lang="en-US" sz="2200" dirty="0" smtClean="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rPr>
                        <a:t> </a:t>
                      </a:r>
                      <a:r>
                        <a:rPr lang="en-US" sz="2200" dirty="0" err="1" smtClean="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rPr>
                        <a:t>là</a:t>
                      </a:r>
                      <a:r>
                        <a:rPr lang="en-US" sz="2200" dirty="0" smtClean="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rPr>
                        <a:t> </a:t>
                      </a:r>
                      <a:r>
                        <a:rPr lang="en-US" sz="2200" dirty="0" err="1" smtClean="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rPr>
                        <a:t>khách</a:t>
                      </a:r>
                      <a:r>
                        <a:rPr lang="en-US" sz="2200" dirty="0" smtClean="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rPr>
                        <a:t> </a:t>
                      </a:r>
                      <a:r>
                        <a:rPr lang="en-US" sz="2200" dirty="0" err="1" smtClean="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rPr>
                        <a:t>quen</a:t>
                      </a:r>
                      <a:r>
                        <a:rPr lang="en-US" sz="2200" dirty="0" smtClean="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rPr>
                        <a:t> </a:t>
                      </a:r>
                      <a:r>
                        <a:rPr lang="en-US" sz="2200" dirty="0" err="1" smtClean="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rPr>
                        <a:t>không</a:t>
                      </a:r>
                      <a:r>
                        <a:rPr lang="en-US" sz="2200" dirty="0" smtClean="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rPr>
                        <a:t> (1: </a:t>
                      </a:r>
                      <a:r>
                        <a:rPr lang="en-US" sz="2200" dirty="0" err="1" smtClean="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rPr>
                        <a:t>có</a:t>
                      </a:r>
                      <a:r>
                        <a:rPr lang="en-US" sz="2200" dirty="0" smtClean="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rPr>
                        <a:t>, 0: </a:t>
                      </a:r>
                      <a:r>
                        <a:rPr lang="en-US" sz="2200" dirty="0" err="1" smtClean="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rPr>
                        <a:t>không</a:t>
                      </a:r>
                      <a:r>
                        <a:rPr lang="en-US" sz="2200" dirty="0" smtClean="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rPr>
                        <a:t>)</a:t>
                      </a:r>
                      <a:endParaRPr lang="en-US" sz="2200" dirty="0">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818462710"/>
                  </a:ext>
                </a:extLst>
              </a:tr>
              <a:tr h="968305">
                <a:tc>
                  <a:txBody>
                    <a:bodyPr/>
                    <a:lstStyle/>
                    <a:p>
                      <a:pPr>
                        <a:lnSpc>
                          <a:spcPct val="115000"/>
                        </a:lnSpc>
                        <a:spcAft>
                          <a:spcPts val="1000"/>
                        </a:spcAft>
                        <a:buNone/>
                      </a:pPr>
                      <a:r>
                        <a:rPr lang="en-US" sz="2200" dirty="0" err="1" smtClean="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rPr>
                        <a:t>previous_cancellations</a:t>
                      </a:r>
                      <a:endParaRPr lang="en-US" sz="2200" dirty="0">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nSpc>
                          <a:spcPct val="115000"/>
                        </a:lnSpc>
                        <a:spcAft>
                          <a:spcPts val="1000"/>
                        </a:spcAft>
                        <a:buNone/>
                      </a:pPr>
                      <a:r>
                        <a:rPr lang="vi-VN" sz="2200" dirty="0" smtClean="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rPr>
                        <a:t>Số lần hủy đặt phòng trước đây của khách</a:t>
                      </a:r>
                      <a:endParaRPr lang="en-US" sz="2200" dirty="0">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2340991846"/>
                  </a:ext>
                </a:extLst>
              </a:tr>
              <a:tr h="1067299">
                <a:tc>
                  <a:txBody>
                    <a:bodyPr/>
                    <a:lstStyle/>
                    <a:p>
                      <a:pPr>
                        <a:lnSpc>
                          <a:spcPct val="115000"/>
                        </a:lnSpc>
                        <a:spcAft>
                          <a:spcPts val="1000"/>
                        </a:spcAft>
                        <a:buNone/>
                      </a:pPr>
                      <a:r>
                        <a:rPr lang="en-US" sz="2200" dirty="0" err="1" smtClean="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rPr>
                        <a:t>previous_bookings_not_canceled</a:t>
                      </a:r>
                      <a:endParaRPr lang="en-US" sz="2200" dirty="0">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nSpc>
                          <a:spcPct val="115000"/>
                        </a:lnSpc>
                        <a:spcAft>
                          <a:spcPts val="1000"/>
                        </a:spcAft>
                        <a:buNone/>
                      </a:pPr>
                      <a:r>
                        <a:rPr lang="vi-VN" sz="2200" dirty="0" smtClean="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rPr>
                        <a:t>Số lần đặt phòng trước đó không bị hủy</a:t>
                      </a:r>
                      <a:endParaRPr lang="en-US" sz="2200" dirty="0">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1142643333"/>
                  </a:ext>
                </a:extLst>
              </a:tr>
              <a:tr h="753415">
                <a:tc>
                  <a:txBody>
                    <a:bodyPr/>
                    <a:lstStyle/>
                    <a:p>
                      <a:pPr>
                        <a:lnSpc>
                          <a:spcPct val="115000"/>
                        </a:lnSpc>
                        <a:spcAft>
                          <a:spcPts val="1000"/>
                        </a:spcAft>
                        <a:buNone/>
                      </a:pPr>
                      <a:r>
                        <a:rPr lang="en-US" sz="2200" dirty="0" err="1" smtClean="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rPr>
                        <a:t>reserved_room_type</a:t>
                      </a:r>
                      <a:endParaRPr lang="en-US" sz="2200" dirty="0">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nSpc>
                          <a:spcPct val="115000"/>
                        </a:lnSpc>
                        <a:spcAft>
                          <a:spcPts val="1000"/>
                        </a:spcAft>
                        <a:buNone/>
                      </a:pPr>
                      <a:r>
                        <a:rPr lang="en-US" sz="2200" dirty="0" err="1" smtClean="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rPr>
                        <a:t>Loại</a:t>
                      </a:r>
                      <a:r>
                        <a:rPr lang="en-US" sz="2200" dirty="0" smtClean="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rPr>
                        <a:t> </a:t>
                      </a:r>
                      <a:r>
                        <a:rPr lang="en-US" sz="2200" dirty="0" err="1" smtClean="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rPr>
                        <a:t>phòng</a:t>
                      </a:r>
                      <a:r>
                        <a:rPr lang="en-US" sz="2200" dirty="0" smtClean="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rPr>
                        <a:t> </a:t>
                      </a:r>
                      <a:r>
                        <a:rPr lang="en-US" sz="2200" dirty="0" err="1" smtClean="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rPr>
                        <a:t>đã</a:t>
                      </a:r>
                      <a:r>
                        <a:rPr lang="en-US" sz="2200" dirty="0" smtClean="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rPr>
                        <a:t> </a:t>
                      </a:r>
                      <a:r>
                        <a:rPr lang="en-US" sz="2200" dirty="0" err="1" smtClean="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rPr>
                        <a:t>đặt</a:t>
                      </a:r>
                      <a:r>
                        <a:rPr lang="en-US" sz="2200" dirty="0" smtClean="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rPr>
                        <a:t> ban </a:t>
                      </a:r>
                      <a:r>
                        <a:rPr lang="en-US" sz="2200" dirty="0" err="1" smtClean="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rPr>
                        <a:t>đầu</a:t>
                      </a:r>
                      <a:endParaRPr lang="en-US" sz="2200" dirty="0">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572257636"/>
                  </a:ext>
                </a:extLst>
              </a:tr>
              <a:tr h="769293">
                <a:tc>
                  <a:txBody>
                    <a:bodyPr/>
                    <a:lstStyle/>
                    <a:p>
                      <a:pPr>
                        <a:lnSpc>
                          <a:spcPct val="115000"/>
                        </a:lnSpc>
                        <a:spcAft>
                          <a:spcPts val="1000"/>
                        </a:spcAft>
                        <a:buNone/>
                      </a:pPr>
                      <a:r>
                        <a:rPr lang="en-US" sz="2200" dirty="0" err="1" smtClean="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rPr>
                        <a:t>assigned_room_type</a:t>
                      </a:r>
                      <a:endParaRPr lang="en-US" sz="2200" dirty="0">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nSpc>
                          <a:spcPct val="115000"/>
                        </a:lnSpc>
                        <a:spcAft>
                          <a:spcPts val="1000"/>
                        </a:spcAft>
                        <a:buNone/>
                      </a:pPr>
                      <a:r>
                        <a:rPr lang="vi-VN" sz="2200" dirty="0" smtClean="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rPr>
                        <a:t>Loại phòng thực tế được giao</a:t>
                      </a:r>
                      <a:endParaRPr lang="en-US" sz="2200" dirty="0">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1234053448"/>
                  </a:ext>
                </a:extLst>
              </a:tr>
            </a:tbl>
          </a:graphicData>
        </a:graphic>
      </p:graphicFrame>
      <p:sp>
        <p:nvSpPr>
          <p:cNvPr id="32" name="TextBox 6">
            <a:extLst>
              <a:ext uri="{FF2B5EF4-FFF2-40B4-BE49-F238E27FC236}">
                <a16:creationId xmlns:a16="http://schemas.microsoft.com/office/drawing/2014/main" id="{65EB3E15-288C-7F4C-43A3-0D4A518BBEE1}"/>
              </a:ext>
            </a:extLst>
          </p:cNvPr>
          <p:cNvSpPr txBox="1"/>
          <p:nvPr/>
        </p:nvSpPr>
        <p:spPr>
          <a:xfrm>
            <a:off x="8636921" y="-36166"/>
            <a:ext cx="9651079" cy="2457579"/>
          </a:xfrm>
          <a:prstGeom prst="rect">
            <a:avLst/>
          </a:prstGeom>
        </p:spPr>
        <p:txBody>
          <a:bodyPr lIns="50800" tIns="50800" rIns="50800" bIns="50800" rtlCol="0" anchor="ctr"/>
          <a:lstStyle/>
          <a:p>
            <a:pPr algn="ctr">
              <a:lnSpc>
                <a:spcPts val="2547"/>
              </a:lnSpc>
            </a:pPr>
            <a:endParaRPr/>
          </a:p>
        </p:txBody>
      </p:sp>
      <p:sp>
        <p:nvSpPr>
          <p:cNvPr id="38" name="TextBox 6">
            <a:extLst>
              <a:ext uri="{FF2B5EF4-FFF2-40B4-BE49-F238E27FC236}">
                <a16:creationId xmlns:a16="http://schemas.microsoft.com/office/drawing/2014/main" id="{D89A36B7-3156-CB6C-5A65-16FF7AFFA527}"/>
              </a:ext>
            </a:extLst>
          </p:cNvPr>
          <p:cNvSpPr txBox="1"/>
          <p:nvPr/>
        </p:nvSpPr>
        <p:spPr>
          <a:xfrm>
            <a:off x="8636921" y="-36165"/>
            <a:ext cx="9651079" cy="2457578"/>
          </a:xfrm>
          <a:prstGeom prst="rect">
            <a:avLst/>
          </a:prstGeom>
        </p:spPr>
        <p:txBody>
          <a:bodyPr lIns="50800" tIns="50800" rIns="50800" bIns="50800" rtlCol="0" anchor="ctr"/>
          <a:lstStyle/>
          <a:p>
            <a:pPr algn="ctr">
              <a:lnSpc>
                <a:spcPts val="2547"/>
              </a:lnSpc>
            </a:pPr>
            <a:endParaRPr/>
          </a:p>
        </p:txBody>
      </p:sp>
      <p:grpSp>
        <p:nvGrpSpPr>
          <p:cNvPr id="41" name="Group 2">
            <a:extLst>
              <a:ext uri="{FF2B5EF4-FFF2-40B4-BE49-F238E27FC236}">
                <a16:creationId xmlns:a16="http://schemas.microsoft.com/office/drawing/2014/main" id="{4DFC24A5-52E6-68DE-1DE0-A28CD7CBDD82}"/>
              </a:ext>
            </a:extLst>
          </p:cNvPr>
          <p:cNvGrpSpPr/>
          <p:nvPr/>
        </p:nvGrpSpPr>
        <p:grpSpPr>
          <a:xfrm>
            <a:off x="-773457" y="-188407"/>
            <a:ext cx="19061457" cy="10627648"/>
            <a:chOff x="0" y="-89718"/>
            <a:chExt cx="5020301" cy="2799051"/>
          </a:xfrm>
        </p:grpSpPr>
        <p:sp>
          <p:nvSpPr>
            <p:cNvPr id="42" name="Freeform 3">
              <a:extLst>
                <a:ext uri="{FF2B5EF4-FFF2-40B4-BE49-F238E27FC236}">
                  <a16:creationId xmlns:a16="http://schemas.microsoft.com/office/drawing/2014/main" id="{0381D7D4-0060-2BFE-7836-54A23271F3AE}"/>
                </a:ext>
              </a:extLst>
            </p:cNvPr>
            <p:cNvSpPr/>
            <p:nvPr/>
          </p:nvSpPr>
          <p:spPr>
            <a:xfrm>
              <a:off x="157536" y="-89718"/>
              <a:ext cx="4862765" cy="385679"/>
            </a:xfrm>
            <a:custGeom>
              <a:avLst/>
              <a:gdLst/>
              <a:ahLst/>
              <a:cxnLst/>
              <a:rect l="l" t="t" r="r" b="b"/>
              <a:pathLst>
                <a:path w="2408296" h="2709333">
                  <a:moveTo>
                    <a:pt x="0" y="0"/>
                  </a:moveTo>
                  <a:lnTo>
                    <a:pt x="2408296" y="0"/>
                  </a:lnTo>
                  <a:lnTo>
                    <a:pt x="2408296" y="2709333"/>
                  </a:lnTo>
                  <a:lnTo>
                    <a:pt x="0" y="2709333"/>
                  </a:lnTo>
                  <a:close/>
                </a:path>
              </a:pathLst>
            </a:custGeom>
            <a:solidFill>
              <a:schemeClr val="accent1">
                <a:lumMod val="20000"/>
                <a:lumOff val="80000"/>
              </a:schemeClr>
            </a:solidFill>
          </p:spPr>
          <p:txBody>
            <a:bodyPr/>
            <a:lstStyle/>
            <a:p>
              <a:endParaRPr lang="en-US"/>
            </a:p>
          </p:txBody>
        </p:sp>
        <p:sp>
          <p:nvSpPr>
            <p:cNvPr id="43" name="TextBox 4">
              <a:extLst>
                <a:ext uri="{FF2B5EF4-FFF2-40B4-BE49-F238E27FC236}">
                  <a16:creationId xmlns:a16="http://schemas.microsoft.com/office/drawing/2014/main" id="{531C5527-F16F-2828-B9AC-662D56496777}"/>
                </a:ext>
              </a:extLst>
            </p:cNvPr>
            <p:cNvSpPr txBox="1"/>
            <p:nvPr/>
          </p:nvSpPr>
          <p:spPr>
            <a:xfrm>
              <a:off x="0" y="-9525"/>
              <a:ext cx="2408296" cy="2718858"/>
            </a:xfrm>
            <a:prstGeom prst="rect">
              <a:avLst/>
            </a:prstGeom>
          </p:spPr>
          <p:txBody>
            <a:bodyPr lIns="50800" tIns="50800" rIns="50800" bIns="50800" rtlCol="0" anchor="ctr"/>
            <a:lstStyle/>
            <a:p>
              <a:pPr algn="ctr">
                <a:lnSpc>
                  <a:spcPts val="2547"/>
                </a:lnSpc>
              </a:pPr>
              <a:endParaRPr/>
            </a:p>
          </p:txBody>
        </p:sp>
      </p:grpSp>
      <p:sp>
        <p:nvSpPr>
          <p:cNvPr id="44" name="TextBox 43">
            <a:extLst>
              <a:ext uri="{FF2B5EF4-FFF2-40B4-BE49-F238E27FC236}">
                <a16:creationId xmlns:a16="http://schemas.microsoft.com/office/drawing/2014/main" id="{40647513-48DE-531A-77EC-01EF60AD6FAD}"/>
              </a:ext>
            </a:extLst>
          </p:cNvPr>
          <p:cNvSpPr txBox="1"/>
          <p:nvPr/>
        </p:nvSpPr>
        <p:spPr>
          <a:xfrm>
            <a:off x="6676024" y="29001"/>
            <a:ext cx="7937553" cy="1169551"/>
          </a:xfrm>
          <a:prstGeom prst="rect">
            <a:avLst/>
          </a:prstGeom>
          <a:noFill/>
        </p:spPr>
        <p:txBody>
          <a:bodyPr wrap="square" rtlCol="0">
            <a:spAutoFit/>
          </a:bodyPr>
          <a:lstStyle/>
          <a:p>
            <a:r>
              <a:rPr lang="en-US" sz="7000">
                <a:solidFill>
                  <a:schemeClr val="accent1">
                    <a:lumMod val="50000"/>
                  </a:schemeClr>
                </a:solidFill>
                <a:latin typeface="Anton" pitchFamily="2" charset="0"/>
              </a:rPr>
              <a:t>MÔ TẢ DATASET</a:t>
            </a:r>
          </a:p>
        </p:txBody>
      </p:sp>
    </p:spTree>
    <p:extLst>
      <p:ext uri="{BB962C8B-B14F-4D97-AF65-F5344CB8AC3E}">
        <p14:creationId xmlns:p14="http://schemas.microsoft.com/office/powerpoint/2010/main" val="115240992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34876A-1894-A86F-EE7E-16E341D7D508}"/>
            </a:ext>
          </a:extLst>
        </p:cNvPr>
        <p:cNvGrpSpPr/>
        <p:nvPr/>
      </p:nvGrpSpPr>
      <p:grpSpPr>
        <a:xfrm>
          <a:off x="0" y="0"/>
          <a:ext cx="0" cy="0"/>
          <a:chOff x="0" y="0"/>
          <a:chExt cx="0" cy="0"/>
        </a:xfrm>
      </p:grpSpPr>
      <p:sp>
        <p:nvSpPr>
          <p:cNvPr id="4" name="TextBox 4">
            <a:extLst>
              <a:ext uri="{FF2B5EF4-FFF2-40B4-BE49-F238E27FC236}">
                <a16:creationId xmlns:a16="http://schemas.microsoft.com/office/drawing/2014/main" id="{DAB0289B-BCA7-ADD2-E86F-116834898FCD}"/>
              </a:ext>
            </a:extLst>
          </p:cNvPr>
          <p:cNvSpPr txBox="1"/>
          <p:nvPr/>
        </p:nvSpPr>
        <p:spPr>
          <a:xfrm>
            <a:off x="17454015" y="-188407"/>
            <a:ext cx="833985" cy="10323165"/>
          </a:xfrm>
          <a:prstGeom prst="rect">
            <a:avLst/>
          </a:prstGeom>
        </p:spPr>
        <p:txBody>
          <a:bodyPr lIns="50800" tIns="50800" rIns="50800" bIns="50800" rtlCol="0" anchor="ctr"/>
          <a:lstStyle/>
          <a:p>
            <a:pPr algn="ctr">
              <a:lnSpc>
                <a:spcPts val="2547"/>
              </a:lnSpc>
            </a:pPr>
            <a:endParaRPr>
              <a:solidFill>
                <a:schemeClr val="accent1">
                  <a:lumMod val="50000"/>
                </a:schemeClr>
              </a:solidFill>
            </a:endParaRPr>
          </a:p>
        </p:txBody>
      </p:sp>
      <p:graphicFrame>
        <p:nvGraphicFramePr>
          <p:cNvPr id="23" name="Table 22">
            <a:extLst>
              <a:ext uri="{FF2B5EF4-FFF2-40B4-BE49-F238E27FC236}">
                <a16:creationId xmlns:a16="http://schemas.microsoft.com/office/drawing/2014/main" id="{4CAEAC2E-851B-85F0-B173-C58455A9A1EC}"/>
              </a:ext>
            </a:extLst>
          </p:cNvPr>
          <p:cNvGraphicFramePr>
            <a:graphicFrameLocks noGrp="1"/>
          </p:cNvGraphicFramePr>
          <p:nvPr>
            <p:extLst>
              <p:ext uri="{D42A27DB-BD31-4B8C-83A1-F6EECF244321}">
                <p14:modId xmlns:p14="http://schemas.microsoft.com/office/powerpoint/2010/main" val="2216574745"/>
              </p:ext>
            </p:extLst>
          </p:nvPr>
        </p:nvGraphicFramePr>
        <p:xfrm>
          <a:off x="1249696" y="1503034"/>
          <a:ext cx="7894304" cy="6367897"/>
        </p:xfrm>
        <a:graphic>
          <a:graphicData uri="http://schemas.openxmlformats.org/drawingml/2006/table">
            <a:tbl>
              <a:tblPr firstRow="1" bandRow="1">
                <a:tableStyleId>{5940675A-B579-460E-94D1-54222C63F5DA}</a:tableStyleId>
              </a:tblPr>
              <a:tblGrid>
                <a:gridCol w="4226523">
                  <a:extLst>
                    <a:ext uri="{9D8B030D-6E8A-4147-A177-3AD203B41FA5}">
                      <a16:colId xmlns:a16="http://schemas.microsoft.com/office/drawing/2014/main" val="3833035046"/>
                    </a:ext>
                  </a:extLst>
                </a:gridCol>
                <a:gridCol w="3667781">
                  <a:extLst>
                    <a:ext uri="{9D8B030D-6E8A-4147-A177-3AD203B41FA5}">
                      <a16:colId xmlns:a16="http://schemas.microsoft.com/office/drawing/2014/main" val="1568818227"/>
                    </a:ext>
                  </a:extLst>
                </a:gridCol>
              </a:tblGrid>
              <a:tr h="729328">
                <a:tc>
                  <a:txBody>
                    <a:bodyPr/>
                    <a:lstStyle/>
                    <a:p>
                      <a:r>
                        <a:rPr lang="en-US" sz="2200" dirty="0" err="1" smtClean="0">
                          <a:solidFill>
                            <a:schemeClr val="tx1"/>
                          </a:solidFill>
                          <a:latin typeface="Times New Roman" panose="02020603050405020304" pitchFamily="18" charset="0"/>
                          <a:cs typeface="Times New Roman" panose="02020603050405020304" pitchFamily="18" charset="0"/>
                        </a:rPr>
                        <a:t>Booking_changes</a:t>
                      </a:r>
                      <a:endParaRPr lang="en-US" sz="2200" dirty="0">
                        <a:solidFill>
                          <a:schemeClr val="tx1"/>
                        </a:solidFill>
                        <a:latin typeface="Times New Roman" panose="02020603050405020304" pitchFamily="18" charset="0"/>
                        <a:cs typeface="Times New Roman" panose="02020603050405020304" pitchFamily="18" charset="0"/>
                      </a:endParaRPr>
                    </a:p>
                  </a:txBody>
                  <a:tcPr marL="68580" marR="68580" marT="0" marB="0"/>
                </a:tc>
                <a:tc>
                  <a:txBody>
                    <a:bodyPr/>
                    <a:lstStyle/>
                    <a:p>
                      <a:r>
                        <a:rPr lang="en-US" sz="2200" dirty="0" err="1" smtClean="0">
                          <a:solidFill>
                            <a:schemeClr val="tx1"/>
                          </a:solidFill>
                          <a:latin typeface="Times New Roman" panose="02020603050405020304" pitchFamily="18" charset="0"/>
                          <a:cs typeface="Times New Roman" panose="02020603050405020304" pitchFamily="18" charset="0"/>
                        </a:rPr>
                        <a:t>Số</a:t>
                      </a:r>
                      <a:r>
                        <a:rPr lang="en-US" sz="2200" baseline="0" dirty="0" smtClean="0">
                          <a:solidFill>
                            <a:schemeClr val="tx1"/>
                          </a:solidFill>
                          <a:latin typeface="Times New Roman" panose="02020603050405020304" pitchFamily="18" charset="0"/>
                          <a:cs typeface="Times New Roman" panose="02020603050405020304" pitchFamily="18" charset="0"/>
                        </a:rPr>
                        <a:t> </a:t>
                      </a:r>
                      <a:r>
                        <a:rPr lang="en-US" sz="2200" baseline="0" dirty="0" err="1" smtClean="0">
                          <a:solidFill>
                            <a:schemeClr val="tx1"/>
                          </a:solidFill>
                          <a:latin typeface="Times New Roman" panose="02020603050405020304" pitchFamily="18" charset="0"/>
                          <a:cs typeface="Times New Roman" panose="02020603050405020304" pitchFamily="18" charset="0"/>
                        </a:rPr>
                        <a:t>lần</a:t>
                      </a:r>
                      <a:r>
                        <a:rPr lang="en-US" sz="2200" baseline="0" dirty="0" smtClean="0">
                          <a:solidFill>
                            <a:schemeClr val="tx1"/>
                          </a:solidFill>
                          <a:latin typeface="Times New Roman" panose="02020603050405020304" pitchFamily="18" charset="0"/>
                          <a:cs typeface="Times New Roman" panose="02020603050405020304" pitchFamily="18" charset="0"/>
                        </a:rPr>
                        <a:t> </a:t>
                      </a:r>
                      <a:r>
                        <a:rPr lang="en-US" sz="2200" baseline="0" dirty="0" err="1" smtClean="0">
                          <a:solidFill>
                            <a:schemeClr val="tx1"/>
                          </a:solidFill>
                          <a:latin typeface="Times New Roman" panose="02020603050405020304" pitchFamily="18" charset="0"/>
                          <a:cs typeface="Times New Roman" panose="02020603050405020304" pitchFamily="18" charset="0"/>
                        </a:rPr>
                        <a:t>thay</a:t>
                      </a:r>
                      <a:r>
                        <a:rPr lang="en-US" sz="2200" baseline="0" dirty="0" smtClean="0">
                          <a:solidFill>
                            <a:schemeClr val="tx1"/>
                          </a:solidFill>
                          <a:latin typeface="Times New Roman" panose="02020603050405020304" pitchFamily="18" charset="0"/>
                          <a:cs typeface="Times New Roman" panose="02020603050405020304" pitchFamily="18" charset="0"/>
                        </a:rPr>
                        <a:t> </a:t>
                      </a:r>
                      <a:r>
                        <a:rPr lang="en-US" sz="2200" baseline="0" dirty="0" err="1" smtClean="0">
                          <a:solidFill>
                            <a:schemeClr val="tx1"/>
                          </a:solidFill>
                          <a:latin typeface="Times New Roman" panose="02020603050405020304" pitchFamily="18" charset="0"/>
                          <a:cs typeface="Times New Roman" panose="02020603050405020304" pitchFamily="18" charset="0"/>
                        </a:rPr>
                        <a:t>đổi</a:t>
                      </a:r>
                      <a:r>
                        <a:rPr lang="en-US" sz="2200" baseline="0" dirty="0" smtClean="0">
                          <a:solidFill>
                            <a:schemeClr val="tx1"/>
                          </a:solidFill>
                          <a:latin typeface="Times New Roman" panose="02020603050405020304" pitchFamily="18" charset="0"/>
                          <a:cs typeface="Times New Roman" panose="02020603050405020304" pitchFamily="18" charset="0"/>
                        </a:rPr>
                        <a:t> </a:t>
                      </a:r>
                      <a:r>
                        <a:rPr lang="en-US" sz="2200" baseline="0" dirty="0" err="1" smtClean="0">
                          <a:solidFill>
                            <a:schemeClr val="tx1"/>
                          </a:solidFill>
                          <a:latin typeface="Times New Roman" panose="02020603050405020304" pitchFamily="18" charset="0"/>
                          <a:cs typeface="Times New Roman" panose="02020603050405020304" pitchFamily="18" charset="0"/>
                        </a:rPr>
                        <a:t>thông</a:t>
                      </a:r>
                      <a:r>
                        <a:rPr lang="en-US" sz="2200" baseline="0" dirty="0" smtClean="0">
                          <a:solidFill>
                            <a:schemeClr val="tx1"/>
                          </a:solidFill>
                          <a:latin typeface="Times New Roman" panose="02020603050405020304" pitchFamily="18" charset="0"/>
                          <a:cs typeface="Times New Roman" panose="02020603050405020304" pitchFamily="18" charset="0"/>
                        </a:rPr>
                        <a:t> tin </a:t>
                      </a:r>
                      <a:r>
                        <a:rPr lang="en-US" sz="2200" baseline="0" dirty="0" err="1" smtClean="0">
                          <a:solidFill>
                            <a:schemeClr val="tx1"/>
                          </a:solidFill>
                          <a:latin typeface="Times New Roman" panose="02020603050405020304" pitchFamily="18" charset="0"/>
                          <a:cs typeface="Times New Roman" panose="02020603050405020304" pitchFamily="18" charset="0"/>
                        </a:rPr>
                        <a:t>đặt</a:t>
                      </a:r>
                      <a:r>
                        <a:rPr lang="en-US" sz="2200" baseline="0" dirty="0" smtClean="0">
                          <a:solidFill>
                            <a:schemeClr val="tx1"/>
                          </a:solidFill>
                          <a:latin typeface="Times New Roman" panose="02020603050405020304" pitchFamily="18" charset="0"/>
                          <a:cs typeface="Times New Roman" panose="02020603050405020304" pitchFamily="18" charset="0"/>
                        </a:rPr>
                        <a:t> </a:t>
                      </a:r>
                      <a:r>
                        <a:rPr lang="en-US" sz="2200" baseline="0" dirty="0" err="1" smtClean="0">
                          <a:solidFill>
                            <a:schemeClr val="tx1"/>
                          </a:solidFill>
                          <a:latin typeface="Times New Roman" panose="02020603050405020304" pitchFamily="18" charset="0"/>
                          <a:cs typeface="Times New Roman" panose="02020603050405020304" pitchFamily="18" charset="0"/>
                        </a:rPr>
                        <a:t>phòng</a:t>
                      </a:r>
                      <a:endParaRPr lang="en-US" sz="2200" dirty="0">
                        <a:solidFill>
                          <a:schemeClr val="tx1"/>
                        </a:solidFill>
                        <a:latin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4061649866"/>
                  </a:ext>
                </a:extLst>
              </a:tr>
              <a:tr h="1424578">
                <a:tc>
                  <a:txBody>
                    <a:bodyPr/>
                    <a:lstStyle/>
                    <a:p>
                      <a:r>
                        <a:rPr lang="en-US" sz="2200" dirty="0" err="1" smtClean="0">
                          <a:solidFill>
                            <a:schemeClr val="tx1"/>
                          </a:solidFill>
                          <a:latin typeface="Times New Roman" panose="02020603050405020304" pitchFamily="18" charset="0"/>
                          <a:cs typeface="Times New Roman" panose="02020603050405020304" pitchFamily="18" charset="0"/>
                        </a:rPr>
                        <a:t>Deposit_type</a:t>
                      </a:r>
                      <a:endParaRPr lang="en-US" sz="2200" dirty="0">
                        <a:solidFill>
                          <a:schemeClr val="tx1"/>
                        </a:solidFill>
                        <a:latin typeface="Times New Roman" panose="02020603050405020304" pitchFamily="18" charset="0"/>
                        <a:cs typeface="Times New Roman" panose="02020603050405020304" pitchFamily="18" charset="0"/>
                      </a:endParaRPr>
                    </a:p>
                  </a:txBody>
                  <a:tcPr marL="68580" marR="68580" marT="0" marB="0"/>
                </a:tc>
                <a:tc>
                  <a:txBody>
                    <a:bodyPr/>
                    <a:lstStyle/>
                    <a:p>
                      <a:r>
                        <a:rPr lang="en-US" sz="2200" dirty="0" err="1" smtClean="0">
                          <a:solidFill>
                            <a:schemeClr val="tx1"/>
                          </a:solidFill>
                          <a:latin typeface="Times New Roman" panose="02020603050405020304" pitchFamily="18" charset="0"/>
                          <a:cs typeface="Times New Roman" panose="02020603050405020304" pitchFamily="18" charset="0"/>
                        </a:rPr>
                        <a:t>Loại</a:t>
                      </a:r>
                      <a:r>
                        <a:rPr lang="en-US" sz="2200" baseline="0" dirty="0" smtClean="0">
                          <a:solidFill>
                            <a:schemeClr val="tx1"/>
                          </a:solidFill>
                          <a:latin typeface="Times New Roman" panose="02020603050405020304" pitchFamily="18" charset="0"/>
                          <a:cs typeface="Times New Roman" panose="02020603050405020304" pitchFamily="18" charset="0"/>
                        </a:rPr>
                        <a:t> </a:t>
                      </a:r>
                      <a:r>
                        <a:rPr lang="en-US" sz="2200" baseline="0" dirty="0" err="1" smtClean="0">
                          <a:solidFill>
                            <a:schemeClr val="tx1"/>
                          </a:solidFill>
                          <a:latin typeface="Times New Roman" panose="02020603050405020304" pitchFamily="18" charset="0"/>
                          <a:cs typeface="Times New Roman" panose="02020603050405020304" pitchFamily="18" charset="0"/>
                        </a:rPr>
                        <a:t>tiền</a:t>
                      </a:r>
                      <a:r>
                        <a:rPr lang="en-US" sz="2200" baseline="0" dirty="0" smtClean="0">
                          <a:solidFill>
                            <a:schemeClr val="tx1"/>
                          </a:solidFill>
                          <a:latin typeface="Times New Roman" panose="02020603050405020304" pitchFamily="18" charset="0"/>
                          <a:cs typeface="Times New Roman" panose="02020603050405020304" pitchFamily="18" charset="0"/>
                        </a:rPr>
                        <a:t> </a:t>
                      </a:r>
                      <a:r>
                        <a:rPr lang="en-US" sz="2200" baseline="0" dirty="0" err="1" smtClean="0">
                          <a:solidFill>
                            <a:schemeClr val="tx1"/>
                          </a:solidFill>
                          <a:latin typeface="Times New Roman" panose="02020603050405020304" pitchFamily="18" charset="0"/>
                          <a:cs typeface="Times New Roman" panose="02020603050405020304" pitchFamily="18" charset="0"/>
                        </a:rPr>
                        <a:t>đặt</a:t>
                      </a:r>
                      <a:r>
                        <a:rPr lang="en-US" sz="2200" baseline="0" dirty="0" smtClean="0">
                          <a:solidFill>
                            <a:schemeClr val="tx1"/>
                          </a:solidFill>
                          <a:latin typeface="Times New Roman" panose="02020603050405020304" pitchFamily="18" charset="0"/>
                          <a:cs typeface="Times New Roman" panose="02020603050405020304" pitchFamily="18" charset="0"/>
                        </a:rPr>
                        <a:t> </a:t>
                      </a:r>
                      <a:r>
                        <a:rPr lang="en-US" sz="2200" baseline="0" dirty="0" err="1" smtClean="0">
                          <a:solidFill>
                            <a:schemeClr val="tx1"/>
                          </a:solidFill>
                          <a:latin typeface="Times New Roman" panose="02020603050405020304" pitchFamily="18" charset="0"/>
                          <a:cs typeface="Times New Roman" panose="02020603050405020304" pitchFamily="18" charset="0"/>
                        </a:rPr>
                        <a:t>cọc</a:t>
                      </a:r>
                      <a:endParaRPr lang="en-US" sz="2200" dirty="0">
                        <a:solidFill>
                          <a:schemeClr val="tx1"/>
                        </a:solidFill>
                        <a:latin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818462710"/>
                  </a:ext>
                </a:extLst>
              </a:tr>
              <a:tr h="1139662">
                <a:tc>
                  <a:txBody>
                    <a:bodyPr/>
                    <a:lstStyle/>
                    <a:p>
                      <a:r>
                        <a:rPr lang="en-US" sz="2200" dirty="0" smtClean="0">
                          <a:solidFill>
                            <a:schemeClr val="tx1"/>
                          </a:solidFill>
                          <a:latin typeface="Times New Roman" panose="02020603050405020304" pitchFamily="18" charset="0"/>
                          <a:cs typeface="Times New Roman" panose="02020603050405020304" pitchFamily="18" charset="0"/>
                        </a:rPr>
                        <a:t>agent</a:t>
                      </a:r>
                      <a:endParaRPr lang="en-US" sz="2200" dirty="0">
                        <a:solidFill>
                          <a:schemeClr val="tx1"/>
                        </a:solidFill>
                        <a:latin typeface="Times New Roman" panose="02020603050405020304" pitchFamily="18" charset="0"/>
                        <a:cs typeface="Times New Roman" panose="02020603050405020304" pitchFamily="18" charset="0"/>
                      </a:endParaRPr>
                    </a:p>
                  </a:txBody>
                  <a:tcPr marL="68580" marR="68580" marT="0" marB="0"/>
                </a:tc>
                <a:tc>
                  <a:txBody>
                    <a:bodyPr/>
                    <a:lstStyle/>
                    <a:p>
                      <a:r>
                        <a:rPr lang="en-US" sz="2200" dirty="0" smtClean="0">
                          <a:solidFill>
                            <a:schemeClr val="tx1"/>
                          </a:solidFill>
                          <a:latin typeface="Times New Roman" panose="02020603050405020304" pitchFamily="18" charset="0"/>
                          <a:cs typeface="Times New Roman" panose="02020603050405020304" pitchFamily="18" charset="0"/>
                        </a:rPr>
                        <a:t>ID </a:t>
                      </a:r>
                      <a:r>
                        <a:rPr lang="en-US" sz="2200" dirty="0" err="1" smtClean="0">
                          <a:solidFill>
                            <a:schemeClr val="tx1"/>
                          </a:solidFill>
                          <a:latin typeface="Times New Roman" panose="02020603050405020304" pitchFamily="18" charset="0"/>
                          <a:cs typeface="Times New Roman" panose="02020603050405020304" pitchFamily="18" charset="0"/>
                        </a:rPr>
                        <a:t>của</a:t>
                      </a:r>
                      <a:r>
                        <a:rPr lang="en-US" sz="2200" baseline="0" dirty="0" smtClean="0">
                          <a:solidFill>
                            <a:schemeClr val="tx1"/>
                          </a:solidFill>
                          <a:latin typeface="Times New Roman" panose="02020603050405020304" pitchFamily="18" charset="0"/>
                          <a:cs typeface="Times New Roman" panose="02020603050405020304" pitchFamily="18" charset="0"/>
                        </a:rPr>
                        <a:t> </a:t>
                      </a:r>
                      <a:r>
                        <a:rPr lang="en-US" sz="2200" baseline="0" dirty="0" err="1" smtClean="0">
                          <a:solidFill>
                            <a:schemeClr val="tx1"/>
                          </a:solidFill>
                          <a:latin typeface="Times New Roman" panose="02020603050405020304" pitchFamily="18" charset="0"/>
                          <a:cs typeface="Times New Roman" panose="02020603050405020304" pitchFamily="18" charset="0"/>
                        </a:rPr>
                        <a:t>đại</a:t>
                      </a:r>
                      <a:r>
                        <a:rPr lang="en-US" sz="2200" baseline="0" dirty="0" smtClean="0">
                          <a:solidFill>
                            <a:schemeClr val="tx1"/>
                          </a:solidFill>
                          <a:latin typeface="Times New Roman" panose="02020603050405020304" pitchFamily="18" charset="0"/>
                          <a:cs typeface="Times New Roman" panose="02020603050405020304" pitchFamily="18" charset="0"/>
                        </a:rPr>
                        <a:t> </a:t>
                      </a:r>
                      <a:r>
                        <a:rPr lang="en-US" sz="2200" baseline="0" dirty="0" err="1" smtClean="0">
                          <a:solidFill>
                            <a:schemeClr val="tx1"/>
                          </a:solidFill>
                          <a:latin typeface="Times New Roman" panose="02020603050405020304" pitchFamily="18" charset="0"/>
                          <a:cs typeface="Times New Roman" panose="02020603050405020304" pitchFamily="18" charset="0"/>
                        </a:rPr>
                        <a:t>lý</a:t>
                      </a:r>
                      <a:r>
                        <a:rPr lang="en-US" sz="2200" baseline="0" dirty="0" smtClean="0">
                          <a:solidFill>
                            <a:schemeClr val="tx1"/>
                          </a:solidFill>
                          <a:latin typeface="Times New Roman" panose="02020603050405020304" pitchFamily="18" charset="0"/>
                          <a:cs typeface="Times New Roman" panose="02020603050405020304" pitchFamily="18" charset="0"/>
                        </a:rPr>
                        <a:t> </a:t>
                      </a:r>
                      <a:r>
                        <a:rPr lang="en-US" sz="2200" baseline="0" dirty="0" err="1" smtClean="0">
                          <a:solidFill>
                            <a:schemeClr val="tx1"/>
                          </a:solidFill>
                          <a:latin typeface="Times New Roman" panose="02020603050405020304" pitchFamily="18" charset="0"/>
                          <a:cs typeface="Times New Roman" panose="02020603050405020304" pitchFamily="18" charset="0"/>
                        </a:rPr>
                        <a:t>đặt</a:t>
                      </a:r>
                      <a:r>
                        <a:rPr lang="en-US" sz="2200" baseline="0" dirty="0" smtClean="0">
                          <a:solidFill>
                            <a:schemeClr val="tx1"/>
                          </a:solidFill>
                          <a:latin typeface="Times New Roman" panose="02020603050405020304" pitchFamily="18" charset="0"/>
                          <a:cs typeface="Times New Roman" panose="02020603050405020304" pitchFamily="18" charset="0"/>
                        </a:rPr>
                        <a:t> </a:t>
                      </a:r>
                      <a:r>
                        <a:rPr lang="en-US" sz="2200" baseline="0" dirty="0" err="1" smtClean="0">
                          <a:solidFill>
                            <a:schemeClr val="tx1"/>
                          </a:solidFill>
                          <a:latin typeface="Times New Roman" panose="02020603050405020304" pitchFamily="18" charset="0"/>
                          <a:cs typeface="Times New Roman" panose="02020603050405020304" pitchFamily="18" charset="0"/>
                        </a:rPr>
                        <a:t>phòng</a:t>
                      </a:r>
                      <a:endParaRPr lang="en-US" sz="2200" dirty="0">
                        <a:solidFill>
                          <a:schemeClr val="tx1"/>
                        </a:solidFill>
                        <a:latin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340991846"/>
                  </a:ext>
                </a:extLst>
              </a:tr>
              <a:tr h="729328">
                <a:tc>
                  <a:txBody>
                    <a:bodyPr/>
                    <a:lstStyle/>
                    <a:p>
                      <a:r>
                        <a:rPr lang="en-US" sz="2200" dirty="0" smtClean="0">
                          <a:solidFill>
                            <a:schemeClr val="tx1"/>
                          </a:solidFill>
                          <a:latin typeface="Times New Roman" panose="02020603050405020304" pitchFamily="18" charset="0"/>
                          <a:cs typeface="Times New Roman" panose="02020603050405020304" pitchFamily="18" charset="0"/>
                        </a:rPr>
                        <a:t>company</a:t>
                      </a:r>
                      <a:endParaRPr lang="en-US" sz="2200" dirty="0">
                        <a:solidFill>
                          <a:schemeClr val="tx1"/>
                        </a:solidFill>
                        <a:latin typeface="Times New Roman" panose="02020603050405020304" pitchFamily="18" charset="0"/>
                        <a:cs typeface="Times New Roman" panose="02020603050405020304" pitchFamily="18" charset="0"/>
                      </a:endParaRPr>
                    </a:p>
                  </a:txBody>
                  <a:tcPr marL="68580" marR="68580" marT="0" marB="0"/>
                </a:tc>
                <a:tc>
                  <a:txBody>
                    <a:bodyPr/>
                    <a:lstStyle/>
                    <a:p>
                      <a:r>
                        <a:rPr lang="en-US" sz="2200" dirty="0" smtClean="0">
                          <a:solidFill>
                            <a:schemeClr val="tx1"/>
                          </a:solidFill>
                          <a:latin typeface="Times New Roman" panose="02020603050405020304" pitchFamily="18" charset="0"/>
                          <a:cs typeface="Times New Roman" panose="02020603050405020304" pitchFamily="18" charset="0"/>
                        </a:rPr>
                        <a:t>ID</a:t>
                      </a:r>
                      <a:r>
                        <a:rPr lang="en-US" sz="2200" baseline="0" dirty="0" smtClean="0">
                          <a:solidFill>
                            <a:schemeClr val="tx1"/>
                          </a:solidFill>
                          <a:latin typeface="Times New Roman" panose="02020603050405020304" pitchFamily="18" charset="0"/>
                          <a:cs typeface="Times New Roman" panose="02020603050405020304" pitchFamily="18" charset="0"/>
                        </a:rPr>
                        <a:t> </a:t>
                      </a:r>
                      <a:r>
                        <a:rPr lang="en-US" sz="2200" baseline="0" dirty="0" err="1" smtClean="0">
                          <a:solidFill>
                            <a:schemeClr val="tx1"/>
                          </a:solidFill>
                          <a:latin typeface="Times New Roman" panose="02020603050405020304" pitchFamily="18" charset="0"/>
                          <a:cs typeface="Times New Roman" panose="02020603050405020304" pitchFamily="18" charset="0"/>
                        </a:rPr>
                        <a:t>của</a:t>
                      </a:r>
                      <a:r>
                        <a:rPr lang="en-US" sz="2200" baseline="0" dirty="0" smtClean="0">
                          <a:solidFill>
                            <a:schemeClr val="tx1"/>
                          </a:solidFill>
                          <a:latin typeface="Times New Roman" panose="02020603050405020304" pitchFamily="18" charset="0"/>
                          <a:cs typeface="Times New Roman" panose="02020603050405020304" pitchFamily="18" charset="0"/>
                        </a:rPr>
                        <a:t> </a:t>
                      </a:r>
                      <a:r>
                        <a:rPr lang="en-US" sz="2200" baseline="0" dirty="0" err="1" smtClean="0">
                          <a:solidFill>
                            <a:schemeClr val="tx1"/>
                          </a:solidFill>
                          <a:latin typeface="Times New Roman" panose="02020603050405020304" pitchFamily="18" charset="0"/>
                          <a:cs typeface="Times New Roman" panose="02020603050405020304" pitchFamily="18" charset="0"/>
                        </a:rPr>
                        <a:t>công</a:t>
                      </a:r>
                      <a:r>
                        <a:rPr lang="en-US" sz="2200" baseline="0" dirty="0" smtClean="0">
                          <a:solidFill>
                            <a:schemeClr val="tx1"/>
                          </a:solidFill>
                          <a:latin typeface="Times New Roman" panose="02020603050405020304" pitchFamily="18" charset="0"/>
                          <a:cs typeface="Times New Roman" panose="02020603050405020304" pitchFamily="18" charset="0"/>
                        </a:rPr>
                        <a:t> ty </a:t>
                      </a:r>
                      <a:r>
                        <a:rPr lang="en-US" sz="2200" baseline="0" dirty="0" err="1" smtClean="0">
                          <a:solidFill>
                            <a:schemeClr val="tx1"/>
                          </a:solidFill>
                          <a:latin typeface="Times New Roman" panose="02020603050405020304" pitchFamily="18" charset="0"/>
                          <a:cs typeface="Times New Roman" panose="02020603050405020304" pitchFamily="18" charset="0"/>
                        </a:rPr>
                        <a:t>đặt</a:t>
                      </a:r>
                      <a:r>
                        <a:rPr lang="en-US" sz="2200" baseline="0" dirty="0" smtClean="0">
                          <a:solidFill>
                            <a:schemeClr val="tx1"/>
                          </a:solidFill>
                          <a:latin typeface="Times New Roman" panose="02020603050405020304" pitchFamily="18" charset="0"/>
                          <a:cs typeface="Times New Roman" panose="02020603050405020304" pitchFamily="18" charset="0"/>
                        </a:rPr>
                        <a:t> </a:t>
                      </a:r>
                      <a:r>
                        <a:rPr lang="en-US" sz="2200" baseline="0" dirty="0" err="1" smtClean="0">
                          <a:solidFill>
                            <a:schemeClr val="tx1"/>
                          </a:solidFill>
                          <a:latin typeface="Times New Roman" panose="02020603050405020304" pitchFamily="18" charset="0"/>
                          <a:cs typeface="Times New Roman" panose="02020603050405020304" pitchFamily="18" charset="0"/>
                        </a:rPr>
                        <a:t>phòng</a:t>
                      </a:r>
                      <a:endParaRPr lang="en-US" sz="2200" dirty="0">
                        <a:solidFill>
                          <a:schemeClr val="tx1"/>
                        </a:solidFill>
                        <a:latin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142643333"/>
                  </a:ext>
                </a:extLst>
              </a:tr>
              <a:tr h="729328">
                <a:tc>
                  <a:txBody>
                    <a:bodyPr/>
                    <a:lstStyle/>
                    <a:p>
                      <a:r>
                        <a:rPr lang="en-US" sz="2200" dirty="0" err="1" smtClean="0">
                          <a:solidFill>
                            <a:schemeClr val="tx1"/>
                          </a:solidFill>
                          <a:latin typeface="Times New Roman" panose="02020603050405020304" pitchFamily="18" charset="0"/>
                          <a:cs typeface="Times New Roman" panose="02020603050405020304" pitchFamily="18" charset="0"/>
                        </a:rPr>
                        <a:t>Days_in_waiting_list</a:t>
                      </a:r>
                      <a:endParaRPr lang="en-US" sz="2200" dirty="0">
                        <a:solidFill>
                          <a:schemeClr val="tx1"/>
                        </a:solidFill>
                        <a:latin typeface="Times New Roman" panose="02020603050405020304" pitchFamily="18" charset="0"/>
                        <a:cs typeface="Times New Roman" panose="02020603050405020304" pitchFamily="18" charset="0"/>
                      </a:endParaRPr>
                    </a:p>
                  </a:txBody>
                  <a:tcPr marL="68580" marR="68580" marT="0" marB="0"/>
                </a:tc>
                <a:tc>
                  <a:txBody>
                    <a:bodyPr/>
                    <a:lstStyle/>
                    <a:p>
                      <a:r>
                        <a:rPr lang="en-US" sz="2200" dirty="0" err="1" smtClean="0">
                          <a:solidFill>
                            <a:schemeClr val="tx1"/>
                          </a:solidFill>
                          <a:latin typeface="Times New Roman" panose="02020603050405020304" pitchFamily="18" charset="0"/>
                          <a:cs typeface="Times New Roman" panose="02020603050405020304" pitchFamily="18" charset="0"/>
                        </a:rPr>
                        <a:t>Số</a:t>
                      </a:r>
                      <a:r>
                        <a:rPr lang="en-US" sz="2200" baseline="0" dirty="0" smtClean="0">
                          <a:solidFill>
                            <a:schemeClr val="tx1"/>
                          </a:solidFill>
                          <a:latin typeface="Times New Roman" panose="02020603050405020304" pitchFamily="18" charset="0"/>
                          <a:cs typeface="Times New Roman" panose="02020603050405020304" pitchFamily="18" charset="0"/>
                        </a:rPr>
                        <a:t> </a:t>
                      </a:r>
                      <a:r>
                        <a:rPr lang="en-US" sz="2200" baseline="0" dirty="0" err="1" smtClean="0">
                          <a:solidFill>
                            <a:schemeClr val="tx1"/>
                          </a:solidFill>
                          <a:latin typeface="Times New Roman" panose="02020603050405020304" pitchFamily="18" charset="0"/>
                          <a:cs typeface="Times New Roman" panose="02020603050405020304" pitchFamily="18" charset="0"/>
                        </a:rPr>
                        <a:t>ngày</a:t>
                      </a:r>
                      <a:r>
                        <a:rPr lang="en-US" sz="2200" baseline="0" dirty="0" smtClean="0">
                          <a:solidFill>
                            <a:schemeClr val="tx1"/>
                          </a:solidFill>
                          <a:latin typeface="Times New Roman" panose="02020603050405020304" pitchFamily="18" charset="0"/>
                          <a:cs typeface="Times New Roman" panose="02020603050405020304" pitchFamily="18" charset="0"/>
                        </a:rPr>
                        <a:t> </a:t>
                      </a:r>
                      <a:r>
                        <a:rPr lang="en-US" sz="2200" baseline="0" dirty="0" err="1" smtClean="0">
                          <a:solidFill>
                            <a:schemeClr val="tx1"/>
                          </a:solidFill>
                          <a:latin typeface="Times New Roman" panose="02020603050405020304" pitchFamily="18" charset="0"/>
                          <a:cs typeface="Times New Roman" panose="02020603050405020304" pitchFamily="18" charset="0"/>
                        </a:rPr>
                        <a:t>trong</a:t>
                      </a:r>
                      <a:r>
                        <a:rPr lang="en-US" sz="2200" baseline="0" dirty="0" smtClean="0">
                          <a:solidFill>
                            <a:schemeClr val="tx1"/>
                          </a:solidFill>
                          <a:latin typeface="Times New Roman" panose="02020603050405020304" pitchFamily="18" charset="0"/>
                          <a:cs typeface="Times New Roman" panose="02020603050405020304" pitchFamily="18" charset="0"/>
                        </a:rPr>
                        <a:t> </a:t>
                      </a:r>
                      <a:r>
                        <a:rPr lang="en-US" sz="2200" baseline="0" dirty="0" err="1" smtClean="0">
                          <a:solidFill>
                            <a:schemeClr val="tx1"/>
                          </a:solidFill>
                          <a:latin typeface="Times New Roman" panose="02020603050405020304" pitchFamily="18" charset="0"/>
                          <a:cs typeface="Times New Roman" panose="02020603050405020304" pitchFamily="18" charset="0"/>
                        </a:rPr>
                        <a:t>danh</a:t>
                      </a:r>
                      <a:r>
                        <a:rPr lang="en-US" sz="2200" baseline="0" dirty="0" smtClean="0">
                          <a:solidFill>
                            <a:schemeClr val="tx1"/>
                          </a:solidFill>
                          <a:latin typeface="Times New Roman" panose="02020603050405020304" pitchFamily="18" charset="0"/>
                          <a:cs typeface="Times New Roman" panose="02020603050405020304" pitchFamily="18" charset="0"/>
                        </a:rPr>
                        <a:t> </a:t>
                      </a:r>
                      <a:r>
                        <a:rPr lang="en-US" sz="2200" baseline="0" dirty="0" err="1" smtClean="0">
                          <a:solidFill>
                            <a:schemeClr val="tx1"/>
                          </a:solidFill>
                          <a:latin typeface="Times New Roman" panose="02020603050405020304" pitchFamily="18" charset="0"/>
                          <a:cs typeface="Times New Roman" panose="02020603050405020304" pitchFamily="18" charset="0"/>
                        </a:rPr>
                        <a:t>sách</a:t>
                      </a:r>
                      <a:r>
                        <a:rPr lang="en-US" sz="2200" baseline="0" dirty="0" smtClean="0">
                          <a:solidFill>
                            <a:schemeClr val="tx1"/>
                          </a:solidFill>
                          <a:latin typeface="Times New Roman" panose="02020603050405020304" pitchFamily="18" charset="0"/>
                          <a:cs typeface="Times New Roman" panose="02020603050405020304" pitchFamily="18" charset="0"/>
                        </a:rPr>
                        <a:t> </a:t>
                      </a:r>
                      <a:r>
                        <a:rPr lang="en-US" sz="2200" baseline="0" dirty="0" err="1" smtClean="0">
                          <a:solidFill>
                            <a:schemeClr val="tx1"/>
                          </a:solidFill>
                          <a:latin typeface="Times New Roman" panose="02020603050405020304" pitchFamily="18" charset="0"/>
                          <a:cs typeface="Times New Roman" panose="02020603050405020304" pitchFamily="18" charset="0"/>
                        </a:rPr>
                        <a:t>chờ</a:t>
                      </a:r>
                      <a:endParaRPr lang="en-US" sz="2200" dirty="0">
                        <a:solidFill>
                          <a:schemeClr val="tx1"/>
                        </a:solidFill>
                        <a:latin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572257636"/>
                  </a:ext>
                </a:extLst>
              </a:tr>
              <a:tr h="800843">
                <a:tc>
                  <a:txBody>
                    <a:bodyPr/>
                    <a:lstStyle/>
                    <a:p>
                      <a:r>
                        <a:rPr lang="en-US" sz="2200" dirty="0" err="1" smtClean="0">
                          <a:solidFill>
                            <a:schemeClr val="tx1"/>
                          </a:solidFill>
                          <a:latin typeface="Times New Roman" panose="02020603050405020304" pitchFamily="18" charset="0"/>
                          <a:cs typeface="Times New Roman" panose="02020603050405020304" pitchFamily="18" charset="0"/>
                        </a:rPr>
                        <a:t>customer_type</a:t>
                      </a:r>
                      <a:endParaRPr lang="en-US" sz="2200" dirty="0">
                        <a:solidFill>
                          <a:schemeClr val="tx1"/>
                        </a:solidFill>
                        <a:latin typeface="Times New Roman" panose="02020603050405020304" pitchFamily="18" charset="0"/>
                        <a:cs typeface="Times New Roman" panose="02020603050405020304" pitchFamily="18" charset="0"/>
                      </a:endParaRPr>
                    </a:p>
                  </a:txBody>
                  <a:tcPr marL="68580" marR="68580" marT="0" marB="0"/>
                </a:tc>
                <a:tc>
                  <a:txBody>
                    <a:bodyPr/>
                    <a:lstStyle/>
                    <a:p>
                      <a:r>
                        <a:rPr lang="en-US" sz="2200" dirty="0" err="1" smtClean="0">
                          <a:solidFill>
                            <a:schemeClr val="tx1"/>
                          </a:solidFill>
                          <a:latin typeface="Times New Roman" panose="02020603050405020304" pitchFamily="18" charset="0"/>
                          <a:cs typeface="Times New Roman" panose="02020603050405020304" pitchFamily="18" charset="0"/>
                        </a:rPr>
                        <a:t>Loại</a:t>
                      </a:r>
                      <a:r>
                        <a:rPr lang="en-US" sz="2200" baseline="0" dirty="0" smtClean="0">
                          <a:solidFill>
                            <a:schemeClr val="tx1"/>
                          </a:solidFill>
                          <a:latin typeface="Times New Roman" panose="02020603050405020304" pitchFamily="18" charset="0"/>
                          <a:cs typeface="Times New Roman" panose="02020603050405020304" pitchFamily="18" charset="0"/>
                        </a:rPr>
                        <a:t> </a:t>
                      </a:r>
                      <a:r>
                        <a:rPr lang="en-US" sz="2200" baseline="0" dirty="0" err="1" smtClean="0">
                          <a:solidFill>
                            <a:schemeClr val="tx1"/>
                          </a:solidFill>
                          <a:latin typeface="Times New Roman" panose="02020603050405020304" pitchFamily="18" charset="0"/>
                          <a:cs typeface="Times New Roman" panose="02020603050405020304" pitchFamily="18" charset="0"/>
                        </a:rPr>
                        <a:t>khách</a:t>
                      </a:r>
                      <a:r>
                        <a:rPr lang="en-US" sz="2200" baseline="0" dirty="0" smtClean="0">
                          <a:solidFill>
                            <a:schemeClr val="tx1"/>
                          </a:solidFill>
                          <a:latin typeface="Times New Roman" panose="02020603050405020304" pitchFamily="18" charset="0"/>
                          <a:cs typeface="Times New Roman" panose="02020603050405020304" pitchFamily="18" charset="0"/>
                        </a:rPr>
                        <a:t> </a:t>
                      </a:r>
                      <a:r>
                        <a:rPr lang="en-US" sz="2200" baseline="0" dirty="0" err="1" smtClean="0">
                          <a:solidFill>
                            <a:schemeClr val="tx1"/>
                          </a:solidFill>
                          <a:latin typeface="Times New Roman" panose="02020603050405020304" pitchFamily="18" charset="0"/>
                          <a:cs typeface="Times New Roman" panose="02020603050405020304" pitchFamily="18" charset="0"/>
                        </a:rPr>
                        <a:t>hàng</a:t>
                      </a:r>
                      <a:endParaRPr lang="en-US" sz="2200" dirty="0">
                        <a:solidFill>
                          <a:schemeClr val="tx1"/>
                        </a:solidFill>
                        <a:latin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234053448"/>
                  </a:ext>
                </a:extLst>
              </a:tr>
              <a:tr h="814830">
                <a:tc>
                  <a:txBody>
                    <a:bodyPr/>
                    <a:lstStyle/>
                    <a:p>
                      <a:r>
                        <a:rPr lang="en-US" sz="2200" dirty="0" err="1" smtClean="0">
                          <a:solidFill>
                            <a:schemeClr val="tx1"/>
                          </a:solidFill>
                          <a:latin typeface="Times New Roman" panose="02020603050405020304" pitchFamily="18" charset="0"/>
                          <a:cs typeface="Times New Roman" panose="02020603050405020304" pitchFamily="18" charset="0"/>
                        </a:rPr>
                        <a:t>adr</a:t>
                      </a:r>
                      <a:endParaRPr lang="en-US" sz="2200" dirty="0">
                        <a:solidFill>
                          <a:schemeClr val="tx1"/>
                        </a:solidFill>
                        <a:latin typeface="Times New Roman" panose="02020603050405020304" pitchFamily="18" charset="0"/>
                        <a:cs typeface="Times New Roman" panose="02020603050405020304" pitchFamily="18" charset="0"/>
                      </a:endParaRPr>
                    </a:p>
                  </a:txBody>
                  <a:tcPr marL="68580" marR="68580" marT="0" marB="0"/>
                </a:tc>
                <a:tc>
                  <a:txBody>
                    <a:bodyPr/>
                    <a:lstStyle/>
                    <a:p>
                      <a:r>
                        <a:rPr lang="en-US" sz="2200" dirty="0" err="1" smtClean="0">
                          <a:solidFill>
                            <a:schemeClr val="tx1"/>
                          </a:solidFill>
                          <a:latin typeface="Times New Roman" panose="02020603050405020304" pitchFamily="18" charset="0"/>
                          <a:cs typeface="Times New Roman" panose="02020603050405020304" pitchFamily="18" charset="0"/>
                        </a:rPr>
                        <a:t>Giá</a:t>
                      </a:r>
                      <a:r>
                        <a:rPr lang="en-US" sz="2200" baseline="0" dirty="0" smtClean="0">
                          <a:solidFill>
                            <a:schemeClr val="tx1"/>
                          </a:solidFill>
                          <a:latin typeface="Times New Roman" panose="02020603050405020304" pitchFamily="18" charset="0"/>
                          <a:cs typeface="Times New Roman" panose="02020603050405020304" pitchFamily="18" charset="0"/>
                        </a:rPr>
                        <a:t> </a:t>
                      </a:r>
                      <a:r>
                        <a:rPr lang="en-US" sz="2200" baseline="0" dirty="0" err="1" smtClean="0">
                          <a:solidFill>
                            <a:schemeClr val="tx1"/>
                          </a:solidFill>
                          <a:latin typeface="Times New Roman" panose="02020603050405020304" pitchFamily="18" charset="0"/>
                          <a:cs typeface="Times New Roman" panose="02020603050405020304" pitchFamily="18" charset="0"/>
                        </a:rPr>
                        <a:t>phòng</a:t>
                      </a:r>
                      <a:r>
                        <a:rPr lang="en-US" sz="2200" baseline="0" dirty="0" smtClean="0">
                          <a:solidFill>
                            <a:schemeClr val="tx1"/>
                          </a:solidFill>
                          <a:latin typeface="Times New Roman" panose="02020603050405020304" pitchFamily="18" charset="0"/>
                          <a:cs typeface="Times New Roman" panose="02020603050405020304" pitchFamily="18" charset="0"/>
                        </a:rPr>
                        <a:t> </a:t>
                      </a:r>
                      <a:r>
                        <a:rPr lang="en-US" sz="2200" baseline="0" dirty="0" err="1" smtClean="0">
                          <a:solidFill>
                            <a:schemeClr val="tx1"/>
                          </a:solidFill>
                          <a:latin typeface="Times New Roman" panose="02020603050405020304" pitchFamily="18" charset="0"/>
                          <a:cs typeface="Times New Roman" panose="02020603050405020304" pitchFamily="18" charset="0"/>
                        </a:rPr>
                        <a:t>trung</a:t>
                      </a:r>
                      <a:r>
                        <a:rPr lang="en-US" sz="2200" baseline="0" dirty="0" smtClean="0">
                          <a:solidFill>
                            <a:schemeClr val="tx1"/>
                          </a:solidFill>
                          <a:latin typeface="Times New Roman" panose="02020603050405020304" pitchFamily="18" charset="0"/>
                          <a:cs typeface="Times New Roman" panose="02020603050405020304" pitchFamily="18" charset="0"/>
                        </a:rPr>
                        <a:t> </a:t>
                      </a:r>
                      <a:r>
                        <a:rPr lang="en-US" sz="2200" baseline="0" dirty="0" err="1" smtClean="0">
                          <a:solidFill>
                            <a:schemeClr val="tx1"/>
                          </a:solidFill>
                          <a:latin typeface="Times New Roman" panose="02020603050405020304" pitchFamily="18" charset="0"/>
                          <a:cs typeface="Times New Roman" panose="02020603050405020304" pitchFamily="18" charset="0"/>
                        </a:rPr>
                        <a:t>bình</a:t>
                      </a:r>
                      <a:r>
                        <a:rPr lang="en-US" sz="2200" baseline="0" dirty="0" smtClean="0">
                          <a:solidFill>
                            <a:schemeClr val="tx1"/>
                          </a:solidFill>
                          <a:latin typeface="Times New Roman" panose="02020603050405020304" pitchFamily="18" charset="0"/>
                          <a:cs typeface="Times New Roman" panose="02020603050405020304" pitchFamily="18" charset="0"/>
                        </a:rPr>
                        <a:t> </a:t>
                      </a:r>
                      <a:r>
                        <a:rPr lang="en-US" sz="2200" baseline="0" dirty="0" err="1" smtClean="0">
                          <a:solidFill>
                            <a:schemeClr val="tx1"/>
                          </a:solidFill>
                          <a:latin typeface="Times New Roman" panose="02020603050405020304" pitchFamily="18" charset="0"/>
                          <a:cs typeface="Times New Roman" panose="02020603050405020304" pitchFamily="18" charset="0"/>
                        </a:rPr>
                        <a:t>mỗi</a:t>
                      </a:r>
                      <a:r>
                        <a:rPr lang="en-US" sz="2200" baseline="0" dirty="0" smtClean="0">
                          <a:solidFill>
                            <a:schemeClr val="tx1"/>
                          </a:solidFill>
                          <a:latin typeface="Times New Roman" panose="02020603050405020304" pitchFamily="18" charset="0"/>
                          <a:cs typeface="Times New Roman" panose="02020603050405020304" pitchFamily="18" charset="0"/>
                        </a:rPr>
                        <a:t> </a:t>
                      </a:r>
                      <a:r>
                        <a:rPr lang="en-US" sz="2200" baseline="0" dirty="0" err="1" smtClean="0">
                          <a:solidFill>
                            <a:schemeClr val="tx1"/>
                          </a:solidFill>
                          <a:latin typeface="Times New Roman" panose="02020603050405020304" pitchFamily="18" charset="0"/>
                          <a:cs typeface="Times New Roman" panose="02020603050405020304" pitchFamily="18" charset="0"/>
                        </a:rPr>
                        <a:t>đêm</a:t>
                      </a:r>
                      <a:endParaRPr lang="en-US" sz="2200" dirty="0">
                        <a:solidFill>
                          <a:schemeClr val="tx1"/>
                        </a:solidFill>
                        <a:latin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735460734"/>
                  </a:ext>
                </a:extLst>
              </a:tr>
            </a:tbl>
          </a:graphicData>
        </a:graphic>
      </p:graphicFrame>
      <p:graphicFrame>
        <p:nvGraphicFramePr>
          <p:cNvPr id="24" name="Table 23">
            <a:extLst>
              <a:ext uri="{FF2B5EF4-FFF2-40B4-BE49-F238E27FC236}">
                <a16:creationId xmlns:a16="http://schemas.microsoft.com/office/drawing/2014/main" id="{A464090D-F243-881B-C393-E1E6CBBA638D}"/>
              </a:ext>
            </a:extLst>
          </p:cNvPr>
          <p:cNvGraphicFramePr>
            <a:graphicFrameLocks noGrp="1"/>
          </p:cNvGraphicFramePr>
          <p:nvPr>
            <p:extLst>
              <p:ext uri="{D42A27DB-BD31-4B8C-83A1-F6EECF244321}">
                <p14:modId xmlns:p14="http://schemas.microsoft.com/office/powerpoint/2010/main" val="1624766245"/>
              </p:ext>
            </p:extLst>
          </p:nvPr>
        </p:nvGraphicFramePr>
        <p:xfrm>
          <a:off x="10820400" y="1559380"/>
          <a:ext cx="6257559" cy="3832316"/>
        </p:xfrm>
        <a:graphic>
          <a:graphicData uri="http://schemas.openxmlformats.org/drawingml/2006/table">
            <a:tbl>
              <a:tblPr firstRow="1" bandRow="1">
                <a:tableStyleId>{5940675A-B579-460E-94D1-54222C63F5DA}</a:tableStyleId>
              </a:tblPr>
              <a:tblGrid>
                <a:gridCol w="3833890">
                  <a:extLst>
                    <a:ext uri="{9D8B030D-6E8A-4147-A177-3AD203B41FA5}">
                      <a16:colId xmlns:a16="http://schemas.microsoft.com/office/drawing/2014/main" val="3833035046"/>
                    </a:ext>
                  </a:extLst>
                </a:gridCol>
                <a:gridCol w="2423669">
                  <a:extLst>
                    <a:ext uri="{9D8B030D-6E8A-4147-A177-3AD203B41FA5}">
                      <a16:colId xmlns:a16="http://schemas.microsoft.com/office/drawing/2014/main" val="1568818227"/>
                    </a:ext>
                  </a:extLst>
                </a:gridCol>
              </a:tblGrid>
              <a:tr h="699238">
                <a:tc>
                  <a:txBody>
                    <a:bodyPr/>
                    <a:lstStyle/>
                    <a:p>
                      <a:r>
                        <a:rPr lang="en-US" sz="2200" dirty="0" err="1" smtClean="0">
                          <a:solidFill>
                            <a:schemeClr val="tx1"/>
                          </a:solidFill>
                          <a:latin typeface="Times New Roman" panose="02020603050405020304" pitchFamily="18" charset="0"/>
                          <a:cs typeface="Times New Roman" panose="02020603050405020304" pitchFamily="18" charset="0"/>
                        </a:rPr>
                        <a:t>Required_car_parking_spaces</a:t>
                      </a:r>
                      <a:endParaRPr lang="en-US" sz="2200" dirty="0">
                        <a:solidFill>
                          <a:schemeClr val="tx1"/>
                        </a:solidFill>
                        <a:latin typeface="Times New Roman" panose="02020603050405020304" pitchFamily="18" charset="0"/>
                        <a:cs typeface="Times New Roman" panose="02020603050405020304" pitchFamily="18" charset="0"/>
                      </a:endParaRPr>
                    </a:p>
                  </a:txBody>
                  <a:tcPr marL="68580" marR="68580" marT="0" marB="0"/>
                </a:tc>
                <a:tc>
                  <a:txBody>
                    <a:bodyPr/>
                    <a:lstStyle/>
                    <a:p>
                      <a:r>
                        <a:rPr lang="en-US" sz="2200" dirty="0" err="1" smtClean="0">
                          <a:solidFill>
                            <a:schemeClr val="tx1"/>
                          </a:solidFill>
                          <a:latin typeface="Times New Roman" panose="02020603050405020304" pitchFamily="18" charset="0"/>
                          <a:cs typeface="Times New Roman" panose="02020603050405020304" pitchFamily="18" charset="0"/>
                        </a:rPr>
                        <a:t>Số</a:t>
                      </a:r>
                      <a:r>
                        <a:rPr lang="en-US" sz="2200" baseline="0" dirty="0" smtClean="0">
                          <a:solidFill>
                            <a:schemeClr val="tx1"/>
                          </a:solidFill>
                          <a:latin typeface="Times New Roman" panose="02020603050405020304" pitchFamily="18" charset="0"/>
                          <a:cs typeface="Times New Roman" panose="02020603050405020304" pitchFamily="18" charset="0"/>
                        </a:rPr>
                        <a:t> </a:t>
                      </a:r>
                      <a:r>
                        <a:rPr lang="en-US" sz="2200" baseline="0" dirty="0" err="1" smtClean="0">
                          <a:solidFill>
                            <a:schemeClr val="tx1"/>
                          </a:solidFill>
                          <a:latin typeface="Times New Roman" panose="02020603050405020304" pitchFamily="18" charset="0"/>
                          <a:cs typeface="Times New Roman" panose="02020603050405020304" pitchFamily="18" charset="0"/>
                        </a:rPr>
                        <a:t>chỗ</a:t>
                      </a:r>
                      <a:r>
                        <a:rPr lang="en-US" sz="2200" baseline="0" dirty="0" smtClean="0">
                          <a:solidFill>
                            <a:schemeClr val="tx1"/>
                          </a:solidFill>
                          <a:latin typeface="Times New Roman" panose="02020603050405020304" pitchFamily="18" charset="0"/>
                          <a:cs typeface="Times New Roman" panose="02020603050405020304" pitchFamily="18" charset="0"/>
                        </a:rPr>
                        <a:t> </a:t>
                      </a:r>
                      <a:r>
                        <a:rPr lang="en-US" sz="2200" baseline="0" dirty="0" err="1" smtClean="0">
                          <a:solidFill>
                            <a:schemeClr val="tx1"/>
                          </a:solidFill>
                          <a:latin typeface="Times New Roman" panose="02020603050405020304" pitchFamily="18" charset="0"/>
                          <a:cs typeface="Times New Roman" panose="02020603050405020304" pitchFamily="18" charset="0"/>
                        </a:rPr>
                        <a:t>đậu</a:t>
                      </a:r>
                      <a:r>
                        <a:rPr lang="en-US" sz="2200" baseline="0" dirty="0" smtClean="0">
                          <a:solidFill>
                            <a:schemeClr val="tx1"/>
                          </a:solidFill>
                          <a:latin typeface="Times New Roman" panose="02020603050405020304" pitchFamily="18" charset="0"/>
                          <a:cs typeface="Times New Roman" panose="02020603050405020304" pitchFamily="18" charset="0"/>
                        </a:rPr>
                        <a:t> </a:t>
                      </a:r>
                      <a:r>
                        <a:rPr lang="en-US" sz="2200" baseline="0" dirty="0" err="1" smtClean="0">
                          <a:solidFill>
                            <a:schemeClr val="tx1"/>
                          </a:solidFill>
                          <a:latin typeface="Times New Roman" panose="02020603050405020304" pitchFamily="18" charset="0"/>
                          <a:cs typeface="Times New Roman" panose="02020603050405020304" pitchFamily="18" charset="0"/>
                        </a:rPr>
                        <a:t>xe</a:t>
                      </a:r>
                      <a:r>
                        <a:rPr lang="en-US" sz="2200" baseline="0" dirty="0" smtClean="0">
                          <a:solidFill>
                            <a:schemeClr val="tx1"/>
                          </a:solidFill>
                          <a:latin typeface="Times New Roman" panose="02020603050405020304" pitchFamily="18" charset="0"/>
                          <a:cs typeface="Times New Roman" panose="02020603050405020304" pitchFamily="18" charset="0"/>
                        </a:rPr>
                        <a:t> </a:t>
                      </a:r>
                      <a:r>
                        <a:rPr lang="en-US" sz="2200" baseline="0" dirty="0" err="1" smtClean="0">
                          <a:solidFill>
                            <a:schemeClr val="tx1"/>
                          </a:solidFill>
                          <a:latin typeface="Times New Roman" panose="02020603050405020304" pitchFamily="18" charset="0"/>
                          <a:cs typeface="Times New Roman" panose="02020603050405020304" pitchFamily="18" charset="0"/>
                        </a:rPr>
                        <a:t>khách</a:t>
                      </a:r>
                      <a:r>
                        <a:rPr lang="en-US" sz="2200" baseline="0" dirty="0" smtClean="0">
                          <a:solidFill>
                            <a:schemeClr val="tx1"/>
                          </a:solidFill>
                          <a:latin typeface="Times New Roman" panose="02020603050405020304" pitchFamily="18" charset="0"/>
                          <a:cs typeface="Times New Roman" panose="02020603050405020304" pitchFamily="18" charset="0"/>
                        </a:rPr>
                        <a:t> </a:t>
                      </a:r>
                      <a:r>
                        <a:rPr lang="en-US" sz="2200" baseline="0" dirty="0" err="1" smtClean="0">
                          <a:solidFill>
                            <a:schemeClr val="tx1"/>
                          </a:solidFill>
                          <a:latin typeface="Times New Roman" panose="02020603050405020304" pitchFamily="18" charset="0"/>
                          <a:cs typeface="Times New Roman" panose="02020603050405020304" pitchFamily="18" charset="0"/>
                        </a:rPr>
                        <a:t>yêu</a:t>
                      </a:r>
                      <a:r>
                        <a:rPr lang="en-US" sz="2200" baseline="0" dirty="0" smtClean="0">
                          <a:solidFill>
                            <a:schemeClr val="tx1"/>
                          </a:solidFill>
                          <a:latin typeface="Times New Roman" panose="02020603050405020304" pitchFamily="18" charset="0"/>
                          <a:cs typeface="Times New Roman" panose="02020603050405020304" pitchFamily="18" charset="0"/>
                        </a:rPr>
                        <a:t> </a:t>
                      </a:r>
                      <a:r>
                        <a:rPr lang="en-US" sz="2200" baseline="0" dirty="0" err="1" smtClean="0">
                          <a:solidFill>
                            <a:schemeClr val="tx1"/>
                          </a:solidFill>
                          <a:latin typeface="Times New Roman" panose="02020603050405020304" pitchFamily="18" charset="0"/>
                          <a:cs typeface="Times New Roman" panose="02020603050405020304" pitchFamily="18" charset="0"/>
                        </a:rPr>
                        <a:t>cầu</a:t>
                      </a:r>
                      <a:endParaRPr lang="en-US" sz="2200" dirty="0">
                        <a:solidFill>
                          <a:schemeClr val="tx1"/>
                        </a:solidFill>
                        <a:latin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570970933"/>
                  </a:ext>
                </a:extLst>
              </a:tr>
              <a:tr h="1063619">
                <a:tc>
                  <a:txBody>
                    <a:bodyPr/>
                    <a:lstStyle/>
                    <a:p>
                      <a:r>
                        <a:rPr lang="en-US" sz="2200" dirty="0" err="1" smtClean="0">
                          <a:solidFill>
                            <a:schemeClr val="tx1"/>
                          </a:solidFill>
                          <a:latin typeface="Times New Roman" panose="02020603050405020304" pitchFamily="18" charset="0"/>
                          <a:cs typeface="Times New Roman" panose="02020603050405020304" pitchFamily="18" charset="0"/>
                        </a:rPr>
                        <a:t>total_of_special_requests</a:t>
                      </a:r>
                      <a:endParaRPr lang="en-US" sz="2200" dirty="0">
                        <a:solidFill>
                          <a:schemeClr val="tx1"/>
                        </a:solidFill>
                        <a:latin typeface="Times New Roman" panose="02020603050405020304" pitchFamily="18" charset="0"/>
                        <a:cs typeface="Times New Roman" panose="02020603050405020304" pitchFamily="18" charset="0"/>
                      </a:endParaRPr>
                    </a:p>
                  </a:txBody>
                  <a:tcPr marL="68580" marR="68580" marT="0" marB="0"/>
                </a:tc>
                <a:tc>
                  <a:txBody>
                    <a:bodyPr/>
                    <a:lstStyle/>
                    <a:p>
                      <a:r>
                        <a:rPr lang="en-US" sz="2200" dirty="0" err="1" smtClean="0">
                          <a:solidFill>
                            <a:schemeClr val="tx1"/>
                          </a:solidFill>
                          <a:latin typeface="Times New Roman" panose="02020603050405020304" pitchFamily="18" charset="0"/>
                          <a:cs typeface="Times New Roman" panose="02020603050405020304" pitchFamily="18" charset="0"/>
                        </a:rPr>
                        <a:t>Tổng</a:t>
                      </a:r>
                      <a:r>
                        <a:rPr lang="en-US" sz="2200" baseline="0" dirty="0" smtClean="0">
                          <a:solidFill>
                            <a:schemeClr val="tx1"/>
                          </a:solidFill>
                          <a:latin typeface="Times New Roman" panose="02020603050405020304" pitchFamily="18" charset="0"/>
                          <a:cs typeface="Times New Roman" panose="02020603050405020304" pitchFamily="18" charset="0"/>
                        </a:rPr>
                        <a:t> </a:t>
                      </a:r>
                      <a:r>
                        <a:rPr lang="en-US" sz="2200" baseline="0" dirty="0" err="1" smtClean="0">
                          <a:solidFill>
                            <a:schemeClr val="tx1"/>
                          </a:solidFill>
                          <a:latin typeface="Times New Roman" panose="02020603050405020304" pitchFamily="18" charset="0"/>
                          <a:cs typeface="Times New Roman" panose="02020603050405020304" pitchFamily="18" charset="0"/>
                        </a:rPr>
                        <a:t>số</a:t>
                      </a:r>
                      <a:r>
                        <a:rPr lang="en-US" sz="2200" baseline="0" dirty="0" smtClean="0">
                          <a:solidFill>
                            <a:schemeClr val="tx1"/>
                          </a:solidFill>
                          <a:latin typeface="Times New Roman" panose="02020603050405020304" pitchFamily="18" charset="0"/>
                          <a:cs typeface="Times New Roman" panose="02020603050405020304" pitchFamily="18" charset="0"/>
                        </a:rPr>
                        <a:t> </a:t>
                      </a:r>
                      <a:r>
                        <a:rPr lang="en-US" sz="2200" baseline="0" dirty="0" err="1" smtClean="0">
                          <a:solidFill>
                            <a:schemeClr val="tx1"/>
                          </a:solidFill>
                          <a:latin typeface="Times New Roman" panose="02020603050405020304" pitchFamily="18" charset="0"/>
                          <a:cs typeface="Times New Roman" panose="02020603050405020304" pitchFamily="18" charset="0"/>
                        </a:rPr>
                        <a:t>yêu</a:t>
                      </a:r>
                      <a:r>
                        <a:rPr lang="en-US" sz="2200" baseline="0" dirty="0" smtClean="0">
                          <a:solidFill>
                            <a:schemeClr val="tx1"/>
                          </a:solidFill>
                          <a:latin typeface="Times New Roman" panose="02020603050405020304" pitchFamily="18" charset="0"/>
                          <a:cs typeface="Times New Roman" panose="02020603050405020304" pitchFamily="18" charset="0"/>
                        </a:rPr>
                        <a:t> </a:t>
                      </a:r>
                      <a:r>
                        <a:rPr lang="en-US" sz="2200" baseline="0" dirty="0" err="1" smtClean="0">
                          <a:solidFill>
                            <a:schemeClr val="tx1"/>
                          </a:solidFill>
                          <a:latin typeface="Times New Roman" panose="02020603050405020304" pitchFamily="18" charset="0"/>
                          <a:cs typeface="Times New Roman" panose="02020603050405020304" pitchFamily="18" charset="0"/>
                        </a:rPr>
                        <a:t>cầu</a:t>
                      </a:r>
                      <a:r>
                        <a:rPr lang="en-US" sz="2200" baseline="0" dirty="0" smtClean="0">
                          <a:solidFill>
                            <a:schemeClr val="tx1"/>
                          </a:solidFill>
                          <a:latin typeface="Times New Roman" panose="02020603050405020304" pitchFamily="18" charset="0"/>
                          <a:cs typeface="Times New Roman" panose="02020603050405020304" pitchFamily="18" charset="0"/>
                        </a:rPr>
                        <a:t> </a:t>
                      </a:r>
                      <a:r>
                        <a:rPr lang="en-US" sz="2200" baseline="0" dirty="0" err="1" smtClean="0">
                          <a:solidFill>
                            <a:schemeClr val="tx1"/>
                          </a:solidFill>
                          <a:latin typeface="Times New Roman" panose="02020603050405020304" pitchFamily="18" charset="0"/>
                          <a:cs typeface="Times New Roman" panose="02020603050405020304" pitchFamily="18" charset="0"/>
                        </a:rPr>
                        <a:t>đặc</a:t>
                      </a:r>
                      <a:r>
                        <a:rPr lang="en-US" sz="2200" baseline="0" dirty="0" smtClean="0">
                          <a:solidFill>
                            <a:schemeClr val="tx1"/>
                          </a:solidFill>
                          <a:latin typeface="Times New Roman" panose="02020603050405020304" pitchFamily="18" charset="0"/>
                          <a:cs typeface="Times New Roman" panose="02020603050405020304" pitchFamily="18" charset="0"/>
                        </a:rPr>
                        <a:t> </a:t>
                      </a:r>
                      <a:r>
                        <a:rPr lang="en-US" sz="2200" baseline="0" dirty="0" err="1" smtClean="0">
                          <a:solidFill>
                            <a:schemeClr val="tx1"/>
                          </a:solidFill>
                          <a:latin typeface="Times New Roman" panose="02020603050405020304" pitchFamily="18" charset="0"/>
                          <a:cs typeface="Times New Roman" panose="02020603050405020304" pitchFamily="18" charset="0"/>
                        </a:rPr>
                        <a:t>biệt</a:t>
                      </a:r>
                      <a:r>
                        <a:rPr lang="en-US" sz="2200" baseline="0" dirty="0" smtClean="0">
                          <a:solidFill>
                            <a:schemeClr val="tx1"/>
                          </a:solidFill>
                          <a:latin typeface="Times New Roman" panose="02020603050405020304" pitchFamily="18" charset="0"/>
                          <a:cs typeface="Times New Roman" panose="02020603050405020304" pitchFamily="18" charset="0"/>
                        </a:rPr>
                        <a:t> </a:t>
                      </a:r>
                      <a:r>
                        <a:rPr lang="en-US" sz="2200" baseline="0" dirty="0" err="1" smtClean="0">
                          <a:solidFill>
                            <a:schemeClr val="tx1"/>
                          </a:solidFill>
                          <a:latin typeface="Times New Roman" panose="02020603050405020304" pitchFamily="18" charset="0"/>
                          <a:cs typeface="Times New Roman" panose="02020603050405020304" pitchFamily="18" charset="0"/>
                        </a:rPr>
                        <a:t>của</a:t>
                      </a:r>
                      <a:r>
                        <a:rPr lang="en-US" sz="2200" baseline="0" dirty="0" smtClean="0">
                          <a:solidFill>
                            <a:schemeClr val="tx1"/>
                          </a:solidFill>
                          <a:latin typeface="Times New Roman" panose="02020603050405020304" pitchFamily="18" charset="0"/>
                          <a:cs typeface="Times New Roman" panose="02020603050405020304" pitchFamily="18" charset="0"/>
                        </a:rPr>
                        <a:t> </a:t>
                      </a:r>
                      <a:r>
                        <a:rPr lang="en-US" sz="2200" baseline="0" dirty="0" err="1" smtClean="0">
                          <a:solidFill>
                            <a:schemeClr val="tx1"/>
                          </a:solidFill>
                          <a:latin typeface="Times New Roman" panose="02020603050405020304" pitchFamily="18" charset="0"/>
                          <a:cs typeface="Times New Roman" panose="02020603050405020304" pitchFamily="18" charset="0"/>
                        </a:rPr>
                        <a:t>khách</a:t>
                      </a:r>
                      <a:endParaRPr lang="en-US" sz="2200" dirty="0">
                        <a:solidFill>
                          <a:schemeClr val="tx1"/>
                        </a:solidFill>
                        <a:latin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4061649866"/>
                  </a:ext>
                </a:extLst>
              </a:tr>
              <a:tr h="1063619">
                <a:tc>
                  <a:txBody>
                    <a:bodyPr/>
                    <a:lstStyle/>
                    <a:p>
                      <a:r>
                        <a:rPr lang="en-US" sz="2200" dirty="0" err="1" smtClean="0">
                          <a:solidFill>
                            <a:schemeClr val="tx1"/>
                          </a:solidFill>
                          <a:latin typeface="Times New Roman" panose="02020603050405020304" pitchFamily="18" charset="0"/>
                          <a:cs typeface="Times New Roman" panose="02020603050405020304" pitchFamily="18" charset="0"/>
                        </a:rPr>
                        <a:t>reservation_status</a:t>
                      </a:r>
                      <a:endParaRPr lang="en-US" sz="2200" dirty="0">
                        <a:solidFill>
                          <a:schemeClr val="tx1"/>
                        </a:solidFill>
                        <a:latin typeface="Times New Roman" panose="02020603050405020304" pitchFamily="18" charset="0"/>
                        <a:cs typeface="Times New Roman" panose="02020603050405020304" pitchFamily="18" charset="0"/>
                      </a:endParaRPr>
                    </a:p>
                  </a:txBody>
                  <a:tcPr marL="68580" marR="68580" marT="0" marB="0"/>
                </a:tc>
                <a:tc>
                  <a:txBody>
                    <a:bodyPr/>
                    <a:lstStyle/>
                    <a:p>
                      <a:r>
                        <a:rPr lang="en-US" sz="2200" dirty="0" err="1" smtClean="0">
                          <a:solidFill>
                            <a:schemeClr val="tx1"/>
                          </a:solidFill>
                          <a:latin typeface="Times New Roman" panose="02020603050405020304" pitchFamily="18" charset="0"/>
                          <a:cs typeface="Times New Roman" panose="02020603050405020304" pitchFamily="18" charset="0"/>
                        </a:rPr>
                        <a:t>Trạng</a:t>
                      </a:r>
                      <a:r>
                        <a:rPr lang="en-US" sz="2200" baseline="0" dirty="0" smtClean="0">
                          <a:solidFill>
                            <a:schemeClr val="tx1"/>
                          </a:solidFill>
                          <a:latin typeface="Times New Roman" panose="02020603050405020304" pitchFamily="18" charset="0"/>
                          <a:cs typeface="Times New Roman" panose="02020603050405020304" pitchFamily="18" charset="0"/>
                        </a:rPr>
                        <a:t> </a:t>
                      </a:r>
                      <a:r>
                        <a:rPr lang="en-US" sz="2200" baseline="0" dirty="0" err="1" smtClean="0">
                          <a:solidFill>
                            <a:schemeClr val="tx1"/>
                          </a:solidFill>
                          <a:latin typeface="Times New Roman" panose="02020603050405020304" pitchFamily="18" charset="0"/>
                          <a:cs typeface="Times New Roman" panose="02020603050405020304" pitchFamily="18" charset="0"/>
                        </a:rPr>
                        <a:t>thái</a:t>
                      </a:r>
                      <a:r>
                        <a:rPr lang="en-US" sz="2200" baseline="0" dirty="0" smtClean="0">
                          <a:solidFill>
                            <a:schemeClr val="tx1"/>
                          </a:solidFill>
                          <a:latin typeface="Times New Roman" panose="02020603050405020304" pitchFamily="18" charset="0"/>
                          <a:cs typeface="Times New Roman" panose="02020603050405020304" pitchFamily="18" charset="0"/>
                        </a:rPr>
                        <a:t> </a:t>
                      </a:r>
                      <a:r>
                        <a:rPr lang="en-US" sz="2200" baseline="0" dirty="0" err="1" smtClean="0">
                          <a:solidFill>
                            <a:schemeClr val="tx1"/>
                          </a:solidFill>
                          <a:latin typeface="Times New Roman" panose="02020603050405020304" pitchFamily="18" charset="0"/>
                          <a:cs typeface="Times New Roman" panose="02020603050405020304" pitchFamily="18" charset="0"/>
                        </a:rPr>
                        <a:t>đặt</a:t>
                      </a:r>
                      <a:r>
                        <a:rPr lang="en-US" sz="2200" baseline="0" dirty="0" smtClean="0">
                          <a:solidFill>
                            <a:schemeClr val="tx1"/>
                          </a:solidFill>
                          <a:latin typeface="Times New Roman" panose="02020603050405020304" pitchFamily="18" charset="0"/>
                          <a:cs typeface="Times New Roman" panose="02020603050405020304" pitchFamily="18" charset="0"/>
                        </a:rPr>
                        <a:t> </a:t>
                      </a:r>
                      <a:r>
                        <a:rPr lang="en-US" sz="2200" baseline="0" dirty="0" err="1" smtClean="0">
                          <a:solidFill>
                            <a:schemeClr val="tx1"/>
                          </a:solidFill>
                          <a:latin typeface="Times New Roman" panose="02020603050405020304" pitchFamily="18" charset="0"/>
                          <a:cs typeface="Times New Roman" panose="02020603050405020304" pitchFamily="18" charset="0"/>
                        </a:rPr>
                        <a:t>phòng</a:t>
                      </a:r>
                      <a:endParaRPr lang="en-US" sz="2200" dirty="0">
                        <a:solidFill>
                          <a:schemeClr val="tx1"/>
                        </a:solidFill>
                        <a:latin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818462710"/>
                  </a:ext>
                </a:extLst>
              </a:tr>
              <a:tr h="1005840">
                <a:tc>
                  <a:txBody>
                    <a:bodyPr/>
                    <a:lstStyle/>
                    <a:p>
                      <a:r>
                        <a:rPr lang="en-US" sz="2200" dirty="0" err="1" smtClean="0">
                          <a:solidFill>
                            <a:schemeClr val="tx1"/>
                          </a:solidFill>
                          <a:latin typeface="Times New Roman" panose="02020603050405020304" pitchFamily="18" charset="0"/>
                          <a:cs typeface="Times New Roman" panose="02020603050405020304" pitchFamily="18" charset="0"/>
                        </a:rPr>
                        <a:t>reservation_status_date</a:t>
                      </a:r>
                      <a:endParaRPr lang="en-US" sz="2200" dirty="0">
                        <a:solidFill>
                          <a:schemeClr val="tx1"/>
                        </a:solidFill>
                        <a:latin typeface="Times New Roman" panose="02020603050405020304" pitchFamily="18" charset="0"/>
                        <a:cs typeface="Times New Roman" panose="02020603050405020304" pitchFamily="18" charset="0"/>
                      </a:endParaRPr>
                    </a:p>
                  </a:txBody>
                  <a:tcPr marL="68580" marR="68580" marT="0" marB="0"/>
                </a:tc>
                <a:tc>
                  <a:txBody>
                    <a:bodyPr/>
                    <a:lstStyle/>
                    <a:p>
                      <a:r>
                        <a:rPr lang="en-US" sz="2200" dirty="0" err="1" smtClean="0">
                          <a:solidFill>
                            <a:schemeClr val="tx1"/>
                          </a:solidFill>
                          <a:latin typeface="Times New Roman" panose="02020603050405020304" pitchFamily="18" charset="0"/>
                          <a:cs typeface="Times New Roman" panose="02020603050405020304" pitchFamily="18" charset="0"/>
                        </a:rPr>
                        <a:t>Ngày</a:t>
                      </a:r>
                      <a:r>
                        <a:rPr lang="en-US" sz="2200" baseline="0" dirty="0" smtClean="0">
                          <a:solidFill>
                            <a:schemeClr val="tx1"/>
                          </a:solidFill>
                          <a:latin typeface="Times New Roman" panose="02020603050405020304" pitchFamily="18" charset="0"/>
                          <a:cs typeface="Times New Roman" panose="02020603050405020304" pitchFamily="18" charset="0"/>
                        </a:rPr>
                        <a:t> </a:t>
                      </a:r>
                      <a:r>
                        <a:rPr lang="en-US" sz="2200" baseline="0" dirty="0" err="1" smtClean="0">
                          <a:solidFill>
                            <a:schemeClr val="tx1"/>
                          </a:solidFill>
                          <a:latin typeface="Times New Roman" panose="02020603050405020304" pitchFamily="18" charset="0"/>
                          <a:cs typeface="Times New Roman" panose="02020603050405020304" pitchFamily="18" charset="0"/>
                        </a:rPr>
                        <a:t>cập</a:t>
                      </a:r>
                      <a:r>
                        <a:rPr lang="en-US" sz="2200" baseline="0" dirty="0" smtClean="0">
                          <a:solidFill>
                            <a:schemeClr val="tx1"/>
                          </a:solidFill>
                          <a:latin typeface="Times New Roman" panose="02020603050405020304" pitchFamily="18" charset="0"/>
                          <a:cs typeface="Times New Roman" panose="02020603050405020304" pitchFamily="18" charset="0"/>
                        </a:rPr>
                        <a:t> </a:t>
                      </a:r>
                      <a:r>
                        <a:rPr lang="en-US" sz="2200" baseline="0" dirty="0" err="1" smtClean="0">
                          <a:solidFill>
                            <a:schemeClr val="tx1"/>
                          </a:solidFill>
                          <a:latin typeface="Times New Roman" panose="02020603050405020304" pitchFamily="18" charset="0"/>
                          <a:cs typeface="Times New Roman" panose="02020603050405020304" pitchFamily="18" charset="0"/>
                        </a:rPr>
                        <a:t>nhật</a:t>
                      </a:r>
                      <a:r>
                        <a:rPr lang="en-US" sz="2200" baseline="0" dirty="0" smtClean="0">
                          <a:solidFill>
                            <a:schemeClr val="tx1"/>
                          </a:solidFill>
                          <a:latin typeface="Times New Roman" panose="02020603050405020304" pitchFamily="18" charset="0"/>
                          <a:cs typeface="Times New Roman" panose="02020603050405020304" pitchFamily="18" charset="0"/>
                        </a:rPr>
                        <a:t> </a:t>
                      </a:r>
                      <a:r>
                        <a:rPr lang="en-US" sz="2200" baseline="0" dirty="0" err="1" smtClean="0">
                          <a:solidFill>
                            <a:schemeClr val="tx1"/>
                          </a:solidFill>
                          <a:latin typeface="Times New Roman" panose="02020603050405020304" pitchFamily="18" charset="0"/>
                          <a:cs typeface="Times New Roman" panose="02020603050405020304" pitchFamily="18" charset="0"/>
                        </a:rPr>
                        <a:t>trạng</a:t>
                      </a:r>
                      <a:r>
                        <a:rPr lang="en-US" sz="2200" baseline="0" dirty="0" smtClean="0">
                          <a:solidFill>
                            <a:schemeClr val="tx1"/>
                          </a:solidFill>
                          <a:latin typeface="Times New Roman" panose="02020603050405020304" pitchFamily="18" charset="0"/>
                          <a:cs typeface="Times New Roman" panose="02020603050405020304" pitchFamily="18" charset="0"/>
                        </a:rPr>
                        <a:t> </a:t>
                      </a:r>
                      <a:r>
                        <a:rPr lang="en-US" sz="2200" baseline="0" dirty="0" err="1" smtClean="0">
                          <a:solidFill>
                            <a:schemeClr val="tx1"/>
                          </a:solidFill>
                          <a:latin typeface="Times New Roman" panose="02020603050405020304" pitchFamily="18" charset="0"/>
                          <a:cs typeface="Times New Roman" panose="02020603050405020304" pitchFamily="18" charset="0"/>
                        </a:rPr>
                        <a:t>thái</a:t>
                      </a:r>
                      <a:r>
                        <a:rPr lang="en-US" sz="2200" baseline="0" dirty="0" smtClean="0">
                          <a:solidFill>
                            <a:schemeClr val="tx1"/>
                          </a:solidFill>
                          <a:latin typeface="Times New Roman" panose="02020603050405020304" pitchFamily="18" charset="0"/>
                          <a:cs typeface="Times New Roman" panose="02020603050405020304" pitchFamily="18" charset="0"/>
                        </a:rPr>
                        <a:t> </a:t>
                      </a:r>
                      <a:r>
                        <a:rPr lang="en-US" sz="2200" baseline="0" dirty="0" err="1" smtClean="0">
                          <a:solidFill>
                            <a:schemeClr val="tx1"/>
                          </a:solidFill>
                          <a:latin typeface="Times New Roman" panose="02020603050405020304" pitchFamily="18" charset="0"/>
                          <a:cs typeface="Times New Roman" panose="02020603050405020304" pitchFamily="18" charset="0"/>
                        </a:rPr>
                        <a:t>đặt</a:t>
                      </a:r>
                      <a:r>
                        <a:rPr lang="en-US" sz="2200" baseline="0" dirty="0" smtClean="0">
                          <a:solidFill>
                            <a:schemeClr val="tx1"/>
                          </a:solidFill>
                          <a:latin typeface="Times New Roman" panose="02020603050405020304" pitchFamily="18" charset="0"/>
                          <a:cs typeface="Times New Roman" panose="02020603050405020304" pitchFamily="18" charset="0"/>
                        </a:rPr>
                        <a:t> </a:t>
                      </a:r>
                      <a:r>
                        <a:rPr lang="en-US" sz="2200" baseline="0" dirty="0" err="1" smtClean="0">
                          <a:solidFill>
                            <a:schemeClr val="tx1"/>
                          </a:solidFill>
                          <a:latin typeface="Times New Roman" panose="02020603050405020304" pitchFamily="18" charset="0"/>
                          <a:cs typeface="Times New Roman" panose="02020603050405020304" pitchFamily="18" charset="0"/>
                        </a:rPr>
                        <a:t>phòng</a:t>
                      </a:r>
                      <a:endParaRPr lang="en-US" sz="2200" dirty="0">
                        <a:solidFill>
                          <a:schemeClr val="tx1"/>
                        </a:solidFill>
                        <a:latin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340991846"/>
                  </a:ext>
                </a:extLst>
              </a:tr>
            </a:tbl>
          </a:graphicData>
        </a:graphic>
      </p:graphicFrame>
      <p:sp>
        <p:nvSpPr>
          <p:cNvPr id="32" name="TextBox 6">
            <a:extLst>
              <a:ext uri="{FF2B5EF4-FFF2-40B4-BE49-F238E27FC236}">
                <a16:creationId xmlns:a16="http://schemas.microsoft.com/office/drawing/2014/main" id="{65EB3E15-288C-7F4C-43A3-0D4A518BBEE1}"/>
              </a:ext>
            </a:extLst>
          </p:cNvPr>
          <p:cNvSpPr txBox="1"/>
          <p:nvPr/>
        </p:nvSpPr>
        <p:spPr>
          <a:xfrm>
            <a:off x="8636921" y="-36166"/>
            <a:ext cx="9651079" cy="2457579"/>
          </a:xfrm>
          <a:prstGeom prst="rect">
            <a:avLst/>
          </a:prstGeom>
        </p:spPr>
        <p:txBody>
          <a:bodyPr lIns="50800" tIns="50800" rIns="50800" bIns="50800" rtlCol="0" anchor="ctr"/>
          <a:lstStyle/>
          <a:p>
            <a:pPr algn="ctr">
              <a:lnSpc>
                <a:spcPts val="2547"/>
              </a:lnSpc>
            </a:pPr>
            <a:endParaRPr/>
          </a:p>
        </p:txBody>
      </p:sp>
      <p:sp>
        <p:nvSpPr>
          <p:cNvPr id="38" name="TextBox 6">
            <a:extLst>
              <a:ext uri="{FF2B5EF4-FFF2-40B4-BE49-F238E27FC236}">
                <a16:creationId xmlns:a16="http://schemas.microsoft.com/office/drawing/2014/main" id="{D89A36B7-3156-CB6C-5A65-16FF7AFFA527}"/>
              </a:ext>
            </a:extLst>
          </p:cNvPr>
          <p:cNvSpPr txBox="1"/>
          <p:nvPr/>
        </p:nvSpPr>
        <p:spPr>
          <a:xfrm>
            <a:off x="8636921" y="-36165"/>
            <a:ext cx="9651079" cy="2457578"/>
          </a:xfrm>
          <a:prstGeom prst="rect">
            <a:avLst/>
          </a:prstGeom>
        </p:spPr>
        <p:txBody>
          <a:bodyPr lIns="50800" tIns="50800" rIns="50800" bIns="50800" rtlCol="0" anchor="ctr"/>
          <a:lstStyle/>
          <a:p>
            <a:pPr algn="ctr">
              <a:lnSpc>
                <a:spcPts val="2547"/>
              </a:lnSpc>
            </a:pPr>
            <a:endParaRPr/>
          </a:p>
        </p:txBody>
      </p:sp>
      <p:grpSp>
        <p:nvGrpSpPr>
          <p:cNvPr id="41" name="Group 2">
            <a:extLst>
              <a:ext uri="{FF2B5EF4-FFF2-40B4-BE49-F238E27FC236}">
                <a16:creationId xmlns:a16="http://schemas.microsoft.com/office/drawing/2014/main" id="{4DFC24A5-52E6-68DE-1DE0-A28CD7CBDD82}"/>
              </a:ext>
            </a:extLst>
          </p:cNvPr>
          <p:cNvGrpSpPr/>
          <p:nvPr/>
        </p:nvGrpSpPr>
        <p:grpSpPr>
          <a:xfrm>
            <a:off x="-773457" y="-188407"/>
            <a:ext cx="19061457" cy="10627648"/>
            <a:chOff x="0" y="-89718"/>
            <a:chExt cx="5020301" cy="2799051"/>
          </a:xfrm>
        </p:grpSpPr>
        <p:sp>
          <p:nvSpPr>
            <p:cNvPr id="42" name="Freeform 3">
              <a:extLst>
                <a:ext uri="{FF2B5EF4-FFF2-40B4-BE49-F238E27FC236}">
                  <a16:creationId xmlns:a16="http://schemas.microsoft.com/office/drawing/2014/main" id="{0381D7D4-0060-2BFE-7836-54A23271F3AE}"/>
                </a:ext>
              </a:extLst>
            </p:cNvPr>
            <p:cNvSpPr/>
            <p:nvPr/>
          </p:nvSpPr>
          <p:spPr>
            <a:xfrm>
              <a:off x="157536" y="-89718"/>
              <a:ext cx="4862765" cy="385679"/>
            </a:xfrm>
            <a:custGeom>
              <a:avLst/>
              <a:gdLst/>
              <a:ahLst/>
              <a:cxnLst/>
              <a:rect l="l" t="t" r="r" b="b"/>
              <a:pathLst>
                <a:path w="2408296" h="2709333">
                  <a:moveTo>
                    <a:pt x="0" y="0"/>
                  </a:moveTo>
                  <a:lnTo>
                    <a:pt x="2408296" y="0"/>
                  </a:lnTo>
                  <a:lnTo>
                    <a:pt x="2408296" y="2709333"/>
                  </a:lnTo>
                  <a:lnTo>
                    <a:pt x="0" y="2709333"/>
                  </a:lnTo>
                  <a:close/>
                </a:path>
              </a:pathLst>
            </a:custGeom>
            <a:solidFill>
              <a:schemeClr val="accent1">
                <a:lumMod val="20000"/>
                <a:lumOff val="80000"/>
              </a:schemeClr>
            </a:solidFill>
          </p:spPr>
          <p:txBody>
            <a:bodyPr/>
            <a:lstStyle/>
            <a:p>
              <a:endParaRPr lang="en-US"/>
            </a:p>
          </p:txBody>
        </p:sp>
        <p:sp>
          <p:nvSpPr>
            <p:cNvPr id="43" name="TextBox 4">
              <a:extLst>
                <a:ext uri="{FF2B5EF4-FFF2-40B4-BE49-F238E27FC236}">
                  <a16:creationId xmlns:a16="http://schemas.microsoft.com/office/drawing/2014/main" id="{531C5527-F16F-2828-B9AC-662D56496777}"/>
                </a:ext>
              </a:extLst>
            </p:cNvPr>
            <p:cNvSpPr txBox="1"/>
            <p:nvPr/>
          </p:nvSpPr>
          <p:spPr>
            <a:xfrm>
              <a:off x="0" y="-9525"/>
              <a:ext cx="2408296" cy="2718858"/>
            </a:xfrm>
            <a:prstGeom prst="rect">
              <a:avLst/>
            </a:prstGeom>
          </p:spPr>
          <p:txBody>
            <a:bodyPr lIns="50800" tIns="50800" rIns="50800" bIns="50800" rtlCol="0" anchor="ctr"/>
            <a:lstStyle/>
            <a:p>
              <a:pPr algn="ctr">
                <a:lnSpc>
                  <a:spcPts val="2547"/>
                </a:lnSpc>
              </a:pPr>
              <a:endParaRPr/>
            </a:p>
          </p:txBody>
        </p:sp>
      </p:grpSp>
      <p:sp>
        <p:nvSpPr>
          <p:cNvPr id="44" name="TextBox 43">
            <a:extLst>
              <a:ext uri="{FF2B5EF4-FFF2-40B4-BE49-F238E27FC236}">
                <a16:creationId xmlns:a16="http://schemas.microsoft.com/office/drawing/2014/main" id="{40647513-48DE-531A-77EC-01EF60AD6FAD}"/>
              </a:ext>
            </a:extLst>
          </p:cNvPr>
          <p:cNvSpPr txBox="1"/>
          <p:nvPr/>
        </p:nvSpPr>
        <p:spPr>
          <a:xfrm>
            <a:off x="6676024" y="29001"/>
            <a:ext cx="7937553" cy="1169551"/>
          </a:xfrm>
          <a:prstGeom prst="rect">
            <a:avLst/>
          </a:prstGeom>
          <a:noFill/>
        </p:spPr>
        <p:txBody>
          <a:bodyPr wrap="square" rtlCol="0">
            <a:spAutoFit/>
          </a:bodyPr>
          <a:lstStyle/>
          <a:p>
            <a:r>
              <a:rPr lang="en-US" sz="7000">
                <a:solidFill>
                  <a:schemeClr val="accent1">
                    <a:lumMod val="50000"/>
                  </a:schemeClr>
                </a:solidFill>
                <a:latin typeface="Anton" pitchFamily="2" charset="0"/>
              </a:rPr>
              <a:t>MÔ TẢ DATASET</a:t>
            </a:r>
          </a:p>
        </p:txBody>
      </p:sp>
    </p:spTree>
    <p:extLst>
      <p:ext uri="{BB962C8B-B14F-4D97-AF65-F5344CB8AC3E}">
        <p14:creationId xmlns:p14="http://schemas.microsoft.com/office/powerpoint/2010/main" val="381243245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EA460F-29B9-DBEE-D2FA-2C317DE88672}"/>
            </a:ext>
          </a:extLst>
        </p:cNvPr>
        <p:cNvGrpSpPr/>
        <p:nvPr/>
      </p:nvGrpSpPr>
      <p:grpSpPr>
        <a:xfrm>
          <a:off x="0" y="0"/>
          <a:ext cx="0" cy="0"/>
          <a:chOff x="0" y="0"/>
          <a:chExt cx="0" cy="0"/>
        </a:xfrm>
      </p:grpSpPr>
      <p:sp>
        <p:nvSpPr>
          <p:cNvPr id="4" name="TextBox 4">
            <a:extLst>
              <a:ext uri="{FF2B5EF4-FFF2-40B4-BE49-F238E27FC236}">
                <a16:creationId xmlns:a16="http://schemas.microsoft.com/office/drawing/2014/main" id="{313D8A42-69E3-44AB-FA1A-CDF74F42E400}"/>
              </a:ext>
            </a:extLst>
          </p:cNvPr>
          <p:cNvSpPr txBox="1"/>
          <p:nvPr/>
        </p:nvSpPr>
        <p:spPr>
          <a:xfrm>
            <a:off x="17454015" y="-36165"/>
            <a:ext cx="833985" cy="10323165"/>
          </a:xfrm>
          <a:prstGeom prst="rect">
            <a:avLst/>
          </a:prstGeom>
        </p:spPr>
        <p:txBody>
          <a:bodyPr lIns="50800" tIns="50800" rIns="50800" bIns="50800" rtlCol="0" anchor="ctr"/>
          <a:lstStyle/>
          <a:p>
            <a:pPr algn="ctr">
              <a:lnSpc>
                <a:spcPts val="2547"/>
              </a:lnSpc>
            </a:pPr>
            <a:endParaRPr>
              <a:solidFill>
                <a:schemeClr val="accent1">
                  <a:lumMod val="50000"/>
                </a:schemeClr>
              </a:solidFill>
            </a:endParaRPr>
          </a:p>
        </p:txBody>
      </p:sp>
      <p:sp>
        <p:nvSpPr>
          <p:cNvPr id="32" name="TextBox 6">
            <a:extLst>
              <a:ext uri="{FF2B5EF4-FFF2-40B4-BE49-F238E27FC236}">
                <a16:creationId xmlns:a16="http://schemas.microsoft.com/office/drawing/2014/main" id="{27513BFB-A09B-E76A-4BCB-4EA034C6869D}"/>
              </a:ext>
            </a:extLst>
          </p:cNvPr>
          <p:cNvSpPr txBox="1"/>
          <p:nvPr/>
        </p:nvSpPr>
        <p:spPr>
          <a:xfrm>
            <a:off x="8636921" y="-36166"/>
            <a:ext cx="9651079" cy="2457579"/>
          </a:xfrm>
          <a:prstGeom prst="rect">
            <a:avLst/>
          </a:prstGeom>
        </p:spPr>
        <p:txBody>
          <a:bodyPr lIns="50800" tIns="50800" rIns="50800" bIns="50800" rtlCol="0" anchor="ctr"/>
          <a:lstStyle/>
          <a:p>
            <a:pPr algn="ctr">
              <a:lnSpc>
                <a:spcPts val="2547"/>
              </a:lnSpc>
            </a:pPr>
            <a:endParaRPr/>
          </a:p>
        </p:txBody>
      </p:sp>
      <p:sp>
        <p:nvSpPr>
          <p:cNvPr id="38" name="TextBox 6">
            <a:extLst>
              <a:ext uri="{FF2B5EF4-FFF2-40B4-BE49-F238E27FC236}">
                <a16:creationId xmlns:a16="http://schemas.microsoft.com/office/drawing/2014/main" id="{3659AB60-F164-5495-885C-297D90CE8A6A}"/>
              </a:ext>
            </a:extLst>
          </p:cNvPr>
          <p:cNvSpPr txBox="1"/>
          <p:nvPr/>
        </p:nvSpPr>
        <p:spPr>
          <a:xfrm>
            <a:off x="8636921" y="-36165"/>
            <a:ext cx="9651079" cy="2457578"/>
          </a:xfrm>
          <a:prstGeom prst="rect">
            <a:avLst/>
          </a:prstGeom>
        </p:spPr>
        <p:txBody>
          <a:bodyPr lIns="50800" tIns="50800" rIns="50800" bIns="50800" rtlCol="0" anchor="ctr"/>
          <a:lstStyle/>
          <a:p>
            <a:pPr algn="ctr">
              <a:lnSpc>
                <a:spcPts val="2547"/>
              </a:lnSpc>
            </a:pPr>
            <a:endParaRPr/>
          </a:p>
        </p:txBody>
      </p:sp>
      <p:grpSp>
        <p:nvGrpSpPr>
          <p:cNvPr id="41" name="Group 2">
            <a:extLst>
              <a:ext uri="{FF2B5EF4-FFF2-40B4-BE49-F238E27FC236}">
                <a16:creationId xmlns:a16="http://schemas.microsoft.com/office/drawing/2014/main" id="{5C03EED5-65EA-FDEE-C6EB-AE424886A733}"/>
              </a:ext>
            </a:extLst>
          </p:cNvPr>
          <p:cNvGrpSpPr/>
          <p:nvPr/>
        </p:nvGrpSpPr>
        <p:grpSpPr>
          <a:xfrm>
            <a:off x="-685800" y="-37783"/>
            <a:ext cx="19061457" cy="10627648"/>
            <a:chOff x="0" y="-89718"/>
            <a:chExt cx="5020301" cy="2799051"/>
          </a:xfrm>
        </p:grpSpPr>
        <p:sp>
          <p:nvSpPr>
            <p:cNvPr id="42" name="Freeform 3">
              <a:extLst>
                <a:ext uri="{FF2B5EF4-FFF2-40B4-BE49-F238E27FC236}">
                  <a16:creationId xmlns:a16="http://schemas.microsoft.com/office/drawing/2014/main" id="{FECD59D6-1C6E-6477-9D95-DB86A67C028F}"/>
                </a:ext>
              </a:extLst>
            </p:cNvPr>
            <p:cNvSpPr/>
            <p:nvPr/>
          </p:nvSpPr>
          <p:spPr>
            <a:xfrm>
              <a:off x="157536" y="-89718"/>
              <a:ext cx="4862765" cy="385679"/>
            </a:xfrm>
            <a:custGeom>
              <a:avLst/>
              <a:gdLst/>
              <a:ahLst/>
              <a:cxnLst/>
              <a:rect l="l" t="t" r="r" b="b"/>
              <a:pathLst>
                <a:path w="2408296" h="2709333">
                  <a:moveTo>
                    <a:pt x="0" y="0"/>
                  </a:moveTo>
                  <a:lnTo>
                    <a:pt x="2408296" y="0"/>
                  </a:lnTo>
                  <a:lnTo>
                    <a:pt x="2408296" y="2709333"/>
                  </a:lnTo>
                  <a:lnTo>
                    <a:pt x="0" y="2709333"/>
                  </a:lnTo>
                  <a:close/>
                </a:path>
              </a:pathLst>
            </a:custGeom>
            <a:solidFill>
              <a:schemeClr val="accent1">
                <a:lumMod val="20000"/>
                <a:lumOff val="80000"/>
              </a:schemeClr>
            </a:solidFill>
          </p:spPr>
          <p:txBody>
            <a:bodyPr/>
            <a:lstStyle/>
            <a:p>
              <a:endParaRPr lang="en-US"/>
            </a:p>
          </p:txBody>
        </p:sp>
        <p:sp>
          <p:nvSpPr>
            <p:cNvPr id="43" name="TextBox 4">
              <a:extLst>
                <a:ext uri="{FF2B5EF4-FFF2-40B4-BE49-F238E27FC236}">
                  <a16:creationId xmlns:a16="http://schemas.microsoft.com/office/drawing/2014/main" id="{540595F0-C1B0-919B-C88D-64E9D8F9981D}"/>
                </a:ext>
              </a:extLst>
            </p:cNvPr>
            <p:cNvSpPr txBox="1"/>
            <p:nvPr/>
          </p:nvSpPr>
          <p:spPr>
            <a:xfrm>
              <a:off x="0" y="-9525"/>
              <a:ext cx="2408296" cy="2718858"/>
            </a:xfrm>
            <a:prstGeom prst="rect">
              <a:avLst/>
            </a:prstGeom>
          </p:spPr>
          <p:txBody>
            <a:bodyPr lIns="50800" tIns="50800" rIns="50800" bIns="50800" rtlCol="0" anchor="ctr"/>
            <a:lstStyle/>
            <a:p>
              <a:pPr algn="ctr">
                <a:lnSpc>
                  <a:spcPts val="2547"/>
                </a:lnSpc>
              </a:pPr>
              <a:endParaRPr/>
            </a:p>
          </p:txBody>
        </p:sp>
      </p:grpSp>
      <p:sp>
        <p:nvSpPr>
          <p:cNvPr id="44" name="TextBox 43">
            <a:extLst>
              <a:ext uri="{FF2B5EF4-FFF2-40B4-BE49-F238E27FC236}">
                <a16:creationId xmlns:a16="http://schemas.microsoft.com/office/drawing/2014/main" id="{C6BF0031-4C3B-361F-E973-FCF87B01FEE4}"/>
              </a:ext>
            </a:extLst>
          </p:cNvPr>
          <p:cNvSpPr txBox="1"/>
          <p:nvPr/>
        </p:nvSpPr>
        <p:spPr>
          <a:xfrm>
            <a:off x="6678760" y="266700"/>
            <a:ext cx="7937553" cy="1169551"/>
          </a:xfrm>
          <a:prstGeom prst="rect">
            <a:avLst/>
          </a:prstGeom>
          <a:noFill/>
        </p:spPr>
        <p:txBody>
          <a:bodyPr wrap="square" rtlCol="0">
            <a:spAutoFit/>
          </a:bodyPr>
          <a:lstStyle/>
          <a:p>
            <a:r>
              <a:rPr lang="en-US" sz="7000">
                <a:solidFill>
                  <a:schemeClr val="accent1">
                    <a:lumMod val="50000"/>
                  </a:schemeClr>
                </a:solidFill>
                <a:latin typeface="Anton" pitchFamily="2" charset="0"/>
              </a:rPr>
              <a:t>MÔ TẢ DATASET</a:t>
            </a:r>
          </a:p>
        </p:txBody>
      </p:sp>
      <p:sp>
        <p:nvSpPr>
          <p:cNvPr id="7" name="TextBox 6">
            <a:extLst>
              <a:ext uri="{FF2B5EF4-FFF2-40B4-BE49-F238E27FC236}">
                <a16:creationId xmlns:a16="http://schemas.microsoft.com/office/drawing/2014/main" id="{52D1023C-7DAA-CF02-CA03-7AEE5F66CC0A}"/>
              </a:ext>
            </a:extLst>
          </p:cNvPr>
          <p:cNvSpPr txBox="1"/>
          <p:nvPr/>
        </p:nvSpPr>
        <p:spPr>
          <a:xfrm>
            <a:off x="773136" y="1490930"/>
            <a:ext cx="7108706" cy="477054"/>
          </a:xfrm>
          <a:prstGeom prst="rect">
            <a:avLst/>
          </a:prstGeom>
          <a:noFill/>
        </p:spPr>
        <p:txBody>
          <a:bodyPr wrap="square" rtlCol="0">
            <a:spAutoFit/>
          </a:bodyPr>
          <a:lstStyle/>
          <a:p>
            <a:r>
              <a:rPr lang="en-US" sz="2500" b="1" dirty="0" err="1">
                <a:solidFill>
                  <a:schemeClr val="accent1">
                    <a:lumMod val="50000"/>
                  </a:schemeClr>
                </a:solidFill>
              </a:rPr>
              <a:t>Lấy</a:t>
            </a:r>
            <a:r>
              <a:rPr lang="en-US" sz="2500" b="1" dirty="0">
                <a:solidFill>
                  <a:schemeClr val="accent1">
                    <a:lumMod val="50000"/>
                  </a:schemeClr>
                </a:solidFill>
              </a:rPr>
              <a:t> </a:t>
            </a:r>
            <a:r>
              <a:rPr lang="en-US" sz="2500" b="1" dirty="0" err="1">
                <a:solidFill>
                  <a:schemeClr val="accent1">
                    <a:lumMod val="50000"/>
                  </a:schemeClr>
                </a:solidFill>
              </a:rPr>
              <a:t>ra</a:t>
            </a:r>
            <a:r>
              <a:rPr lang="en-US" sz="2500" b="1" dirty="0">
                <a:solidFill>
                  <a:schemeClr val="accent1">
                    <a:lumMod val="50000"/>
                  </a:schemeClr>
                </a:solidFill>
              </a:rPr>
              <a:t> </a:t>
            </a:r>
            <a:r>
              <a:rPr lang="en-US" sz="2500" b="1" dirty="0" err="1">
                <a:solidFill>
                  <a:schemeClr val="accent1">
                    <a:lumMod val="50000"/>
                  </a:schemeClr>
                </a:solidFill>
              </a:rPr>
              <a:t>ngẫu</a:t>
            </a:r>
            <a:r>
              <a:rPr lang="en-US" sz="2500" b="1" dirty="0">
                <a:solidFill>
                  <a:schemeClr val="accent1">
                    <a:lumMod val="50000"/>
                  </a:schemeClr>
                </a:solidFill>
              </a:rPr>
              <a:t> </a:t>
            </a:r>
            <a:r>
              <a:rPr lang="en-US" sz="2500" b="1" dirty="0" err="1">
                <a:solidFill>
                  <a:schemeClr val="accent1">
                    <a:lumMod val="50000"/>
                  </a:schemeClr>
                </a:solidFill>
              </a:rPr>
              <a:t>nhiên</a:t>
            </a:r>
            <a:r>
              <a:rPr lang="en-US" sz="2500" b="1" dirty="0">
                <a:solidFill>
                  <a:schemeClr val="accent1">
                    <a:lumMod val="50000"/>
                  </a:schemeClr>
                </a:solidFill>
              </a:rPr>
              <a:t> 5</a:t>
            </a:r>
            <a:r>
              <a:rPr lang="en-US" sz="2500" b="1" dirty="0" smtClean="0">
                <a:solidFill>
                  <a:schemeClr val="accent1">
                    <a:lumMod val="50000"/>
                  </a:schemeClr>
                </a:solidFill>
              </a:rPr>
              <a:t> </a:t>
            </a:r>
            <a:r>
              <a:rPr lang="en-US" sz="2500" b="1" dirty="0" err="1">
                <a:solidFill>
                  <a:schemeClr val="accent1">
                    <a:lumMod val="50000"/>
                  </a:schemeClr>
                </a:solidFill>
              </a:rPr>
              <a:t>dòng</a:t>
            </a:r>
            <a:r>
              <a:rPr lang="en-US" sz="2500" b="1" dirty="0">
                <a:solidFill>
                  <a:schemeClr val="accent1">
                    <a:lumMod val="50000"/>
                  </a:schemeClr>
                </a:solidFill>
              </a:rPr>
              <a:t> </a:t>
            </a:r>
            <a:r>
              <a:rPr lang="en-US" sz="2500" b="1" dirty="0" err="1">
                <a:solidFill>
                  <a:schemeClr val="accent1">
                    <a:lumMod val="50000"/>
                  </a:schemeClr>
                </a:solidFill>
              </a:rPr>
              <a:t>để</a:t>
            </a:r>
            <a:r>
              <a:rPr lang="en-US" sz="2500" b="1" dirty="0">
                <a:solidFill>
                  <a:schemeClr val="accent1">
                    <a:lumMod val="50000"/>
                  </a:schemeClr>
                </a:solidFill>
              </a:rPr>
              <a:t> </a:t>
            </a:r>
            <a:r>
              <a:rPr lang="en-US" sz="2500" b="1" dirty="0" err="1">
                <a:solidFill>
                  <a:schemeClr val="accent1">
                    <a:lumMod val="50000"/>
                  </a:schemeClr>
                </a:solidFill>
              </a:rPr>
              <a:t>quan</a:t>
            </a:r>
            <a:r>
              <a:rPr lang="en-US" sz="2500" b="1" dirty="0">
                <a:solidFill>
                  <a:schemeClr val="accent1">
                    <a:lumMod val="50000"/>
                  </a:schemeClr>
                </a:solidFill>
              </a:rPr>
              <a:t> </a:t>
            </a:r>
            <a:r>
              <a:rPr lang="en-US" sz="2500" b="1" dirty="0" err="1">
                <a:solidFill>
                  <a:schemeClr val="accent1">
                    <a:lumMod val="50000"/>
                  </a:schemeClr>
                </a:solidFill>
              </a:rPr>
              <a:t>sát</a:t>
            </a:r>
            <a:endParaRPr lang="en-US" sz="2500" b="1" dirty="0">
              <a:solidFill>
                <a:schemeClr val="accent1">
                  <a:lumMod val="50000"/>
                </a:schemeClr>
              </a:solidFill>
            </a:endParaRPr>
          </a:p>
        </p:txBody>
      </p:sp>
      <p:pic>
        <p:nvPicPr>
          <p:cNvPr id="8" name="Picture 7"/>
          <p:cNvPicPr>
            <a:picLocks noChangeAspect="1"/>
          </p:cNvPicPr>
          <p:nvPr/>
        </p:nvPicPr>
        <p:blipFill>
          <a:blip r:embed="rId3"/>
          <a:stretch>
            <a:fillRect/>
          </a:stretch>
        </p:blipFill>
        <p:spPr>
          <a:xfrm>
            <a:off x="184773" y="2485751"/>
            <a:ext cx="17918455" cy="4149246"/>
          </a:xfrm>
          <a:prstGeom prst="rect">
            <a:avLst/>
          </a:prstGeom>
        </p:spPr>
      </p:pic>
      <p:sp>
        <p:nvSpPr>
          <p:cNvPr id="5" name="Rectangle 1"/>
          <p:cNvSpPr>
            <a:spLocks noChangeArrowheads="1"/>
          </p:cNvSpPr>
          <p:nvPr/>
        </p:nvSpPr>
        <p:spPr bwMode="auto">
          <a:xfrm>
            <a:off x="773136" y="7365935"/>
            <a:ext cx="11811247" cy="12464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500" b="1" i="0" u="none" strike="noStrike" cap="none" normalizeH="0" baseline="0" dirty="0" err="1" smtClean="0">
                <a:ln>
                  <a:noFill/>
                </a:ln>
                <a:solidFill>
                  <a:schemeClr val="tx1"/>
                </a:solidFill>
                <a:effectLst/>
                <a:latin typeface="Times New Roman" panose="02020603050405020304" pitchFamily="18" charset="0"/>
                <a:cs typeface="Times New Roman" panose="02020603050405020304" pitchFamily="18" charset="0"/>
              </a:rPr>
              <a:t>Kích</a:t>
            </a:r>
            <a:r>
              <a:rPr kumimoji="0" lang="en-US" altLang="en-US" sz="2500" b="1"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500" b="1" i="0" u="none" strike="noStrike" cap="none" normalizeH="0" baseline="0" dirty="0" err="1" smtClean="0">
                <a:ln>
                  <a:noFill/>
                </a:ln>
                <a:solidFill>
                  <a:schemeClr val="tx1"/>
                </a:solidFill>
                <a:effectLst/>
                <a:latin typeface="Times New Roman" panose="02020603050405020304" pitchFamily="18" charset="0"/>
                <a:cs typeface="Times New Roman" panose="02020603050405020304" pitchFamily="18" charset="0"/>
              </a:rPr>
              <a:t>thước</a:t>
            </a:r>
            <a:r>
              <a:rPr kumimoji="0" lang="en-US" altLang="en-US" sz="2500" b="1"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a:t>
            </a:r>
            <a:r>
              <a:rPr kumimoji="0" lang="en-US" altLang="en-US" sz="25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500" b="1"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80,810 </a:t>
            </a:r>
            <a:r>
              <a:rPr kumimoji="0" lang="en-US" altLang="en-US" sz="2500" b="1" i="0" u="none" strike="noStrike" cap="none" normalizeH="0" baseline="0" dirty="0" err="1" smtClean="0">
                <a:ln>
                  <a:noFill/>
                </a:ln>
                <a:solidFill>
                  <a:schemeClr val="tx1"/>
                </a:solidFill>
                <a:effectLst/>
                <a:latin typeface="Times New Roman" panose="02020603050405020304" pitchFamily="18" charset="0"/>
                <a:cs typeface="Times New Roman" panose="02020603050405020304" pitchFamily="18" charset="0"/>
              </a:rPr>
              <a:t>quan</a:t>
            </a:r>
            <a:r>
              <a:rPr kumimoji="0" lang="en-US" altLang="en-US" sz="2500" b="1"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500" b="1" i="0" u="none" strike="noStrike" cap="none" normalizeH="0" baseline="0" dirty="0" err="1" smtClean="0">
                <a:ln>
                  <a:noFill/>
                </a:ln>
                <a:solidFill>
                  <a:schemeClr val="tx1"/>
                </a:solidFill>
                <a:effectLst/>
                <a:latin typeface="Times New Roman" panose="02020603050405020304" pitchFamily="18" charset="0"/>
                <a:cs typeface="Times New Roman" panose="02020603050405020304" pitchFamily="18" charset="0"/>
              </a:rPr>
              <a:t>sát</a:t>
            </a:r>
            <a:r>
              <a:rPr kumimoji="0" lang="en-US" altLang="en-US" sz="25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500" b="0" i="0" u="none" strike="noStrike" cap="none" normalizeH="0" baseline="0" dirty="0" err="1" smtClean="0">
                <a:ln>
                  <a:noFill/>
                </a:ln>
                <a:solidFill>
                  <a:schemeClr val="tx1"/>
                </a:solidFill>
                <a:effectLst/>
                <a:latin typeface="Times New Roman" panose="02020603050405020304" pitchFamily="18" charset="0"/>
                <a:cs typeface="Times New Roman" panose="02020603050405020304" pitchFamily="18" charset="0"/>
              </a:rPr>
              <a:t>dòng</a:t>
            </a:r>
            <a:r>
              <a:rPr kumimoji="0" lang="en-US" altLang="en-US" sz="25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500" b="0" i="0" u="none" strike="noStrike" cap="none" normalizeH="0" baseline="0" dirty="0" err="1" smtClean="0">
                <a:ln>
                  <a:noFill/>
                </a:ln>
                <a:solidFill>
                  <a:schemeClr val="tx1"/>
                </a:solidFill>
                <a:effectLst/>
                <a:latin typeface="Times New Roman" panose="02020603050405020304" pitchFamily="18" charset="0"/>
                <a:cs typeface="Times New Roman" panose="02020603050405020304" pitchFamily="18" charset="0"/>
              </a:rPr>
              <a:t>và</a:t>
            </a:r>
            <a:r>
              <a:rPr kumimoji="0" lang="en-US" altLang="en-US" sz="25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 </a:t>
            </a:r>
            <a:r>
              <a:rPr lang="en-US" altLang="en-US" sz="2500" b="1" dirty="0" smtClean="0">
                <a:latin typeface="Times New Roman" panose="02020603050405020304" pitchFamily="18" charset="0"/>
                <a:cs typeface="Times New Roman" panose="02020603050405020304" pitchFamily="18" charset="0"/>
              </a:rPr>
              <a:t>32</a:t>
            </a:r>
            <a:r>
              <a:rPr kumimoji="0" lang="en-US" altLang="en-US" sz="2500" b="1"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500" b="1" i="0" u="none" strike="noStrike" cap="none" normalizeH="0" baseline="0" dirty="0" err="1" smtClean="0">
                <a:ln>
                  <a:noFill/>
                </a:ln>
                <a:solidFill>
                  <a:schemeClr val="tx1"/>
                </a:solidFill>
                <a:effectLst/>
                <a:latin typeface="Times New Roman" panose="02020603050405020304" pitchFamily="18" charset="0"/>
                <a:cs typeface="Times New Roman" panose="02020603050405020304" pitchFamily="18" charset="0"/>
              </a:rPr>
              <a:t>biến</a:t>
            </a:r>
            <a:r>
              <a:rPr kumimoji="0" lang="en-US" altLang="en-US" sz="25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500" b="0" i="0" u="none" strike="noStrike" cap="none" normalizeH="0" baseline="0" dirty="0" err="1" smtClean="0">
                <a:ln>
                  <a:noFill/>
                </a:ln>
                <a:solidFill>
                  <a:schemeClr val="tx1"/>
                </a:solidFill>
                <a:effectLst/>
                <a:latin typeface="Times New Roman" panose="02020603050405020304" pitchFamily="18" charset="0"/>
                <a:cs typeface="Times New Roman" panose="02020603050405020304" pitchFamily="18" charset="0"/>
              </a:rPr>
              <a:t>cột</a:t>
            </a:r>
            <a:r>
              <a:rPr kumimoji="0" lang="en-US" altLang="en-US" sz="25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500" b="1" i="0" u="none" strike="noStrike" cap="none" normalizeH="0" baseline="0" dirty="0" err="1" smtClean="0">
                <a:ln>
                  <a:noFill/>
                </a:ln>
                <a:solidFill>
                  <a:schemeClr val="tx1"/>
                </a:solidFill>
                <a:effectLst/>
                <a:latin typeface="Times New Roman" panose="02020603050405020304" pitchFamily="18" charset="0"/>
                <a:cs typeface="Times New Roman" panose="02020603050405020304" pitchFamily="18" charset="0"/>
              </a:rPr>
              <a:t>Biến</a:t>
            </a:r>
            <a:r>
              <a:rPr kumimoji="0" lang="en-US" altLang="en-US" sz="2500" b="1"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500" b="1" i="0" u="none" strike="noStrike" cap="none" normalizeH="0" baseline="0" dirty="0" err="1" smtClean="0">
                <a:ln>
                  <a:noFill/>
                </a:ln>
                <a:solidFill>
                  <a:schemeClr val="tx1"/>
                </a:solidFill>
                <a:effectLst/>
                <a:latin typeface="Times New Roman" panose="02020603050405020304" pitchFamily="18" charset="0"/>
                <a:cs typeface="Times New Roman" panose="02020603050405020304" pitchFamily="18" charset="0"/>
              </a:rPr>
              <a:t>Mục</a:t>
            </a:r>
            <a:r>
              <a:rPr kumimoji="0" lang="en-US" altLang="en-US" sz="2500" b="1"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500" b="1" i="0" u="none" strike="noStrike" cap="none" normalizeH="0" baseline="0" dirty="0" err="1" smtClean="0">
                <a:ln>
                  <a:noFill/>
                </a:ln>
                <a:solidFill>
                  <a:schemeClr val="tx1"/>
                </a:solidFill>
                <a:effectLst/>
                <a:latin typeface="Times New Roman" panose="02020603050405020304" pitchFamily="18" charset="0"/>
                <a:cs typeface="Times New Roman" panose="02020603050405020304" pitchFamily="18" charset="0"/>
              </a:rPr>
              <a:t>tiêu</a:t>
            </a:r>
            <a:r>
              <a:rPr kumimoji="0" lang="en-US" altLang="en-US" sz="2500" b="1"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a:t>
            </a:r>
            <a:r>
              <a:rPr kumimoji="0" lang="en-US" altLang="en-US" sz="25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500" b="1" i="0" u="none" strike="noStrike" cap="none" normalizeH="0" baseline="0" dirty="0" err="1" smtClean="0">
                <a:ln>
                  <a:noFill/>
                </a:ln>
                <a:solidFill>
                  <a:schemeClr val="tx1"/>
                </a:solidFill>
                <a:effectLst/>
                <a:latin typeface="Times New Roman" panose="02020603050405020304" pitchFamily="18" charset="0"/>
                <a:cs typeface="Times New Roman" panose="02020603050405020304" pitchFamily="18" charset="0"/>
              </a:rPr>
              <a:t>is_canceled</a:t>
            </a:r>
            <a:r>
              <a:rPr kumimoji="0" lang="en-US" altLang="en-US" sz="25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500" b="0" i="0" u="none" strike="noStrike" cap="none" normalizeH="0" baseline="0" dirty="0" err="1" smtClean="0">
                <a:ln>
                  <a:noFill/>
                </a:ln>
                <a:solidFill>
                  <a:schemeClr val="tx1"/>
                </a:solidFill>
                <a:effectLst/>
                <a:latin typeface="Times New Roman" panose="02020603050405020304" pitchFamily="18" charset="0"/>
                <a:cs typeface="Times New Roman" panose="02020603050405020304" pitchFamily="18" charset="0"/>
              </a:rPr>
              <a:t>Biến</a:t>
            </a:r>
            <a:r>
              <a:rPr kumimoji="0" lang="en-US" altLang="en-US" sz="25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500" b="0" i="0" u="none" strike="noStrike" cap="none" normalizeH="0" baseline="0" dirty="0" err="1" smtClean="0">
                <a:ln>
                  <a:noFill/>
                </a:ln>
                <a:solidFill>
                  <a:schemeClr val="tx1"/>
                </a:solidFill>
                <a:effectLst/>
                <a:latin typeface="Times New Roman" panose="02020603050405020304" pitchFamily="18" charset="0"/>
                <a:cs typeface="Times New Roman" panose="02020603050405020304" pitchFamily="18" charset="0"/>
              </a:rPr>
              <a:t>phân</a:t>
            </a:r>
            <a:r>
              <a:rPr kumimoji="0" lang="en-US" altLang="en-US" sz="25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500" b="0" i="0" u="none" strike="noStrike" cap="none" normalizeH="0" baseline="0" dirty="0" err="1" smtClean="0">
                <a:ln>
                  <a:noFill/>
                </a:ln>
                <a:solidFill>
                  <a:schemeClr val="tx1"/>
                </a:solidFill>
                <a:effectLst/>
                <a:latin typeface="Times New Roman" panose="02020603050405020304" pitchFamily="18" charset="0"/>
                <a:cs typeface="Times New Roman" panose="02020603050405020304" pitchFamily="18" charset="0"/>
              </a:rPr>
              <a:t>loại</a:t>
            </a:r>
            <a:r>
              <a:rPr kumimoji="0" lang="en-US" altLang="en-US" sz="25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 0 - </a:t>
            </a:r>
            <a:r>
              <a:rPr kumimoji="0" lang="en-US" altLang="en-US" sz="2500" b="0" i="0" u="none" strike="noStrike" cap="none" normalizeH="0" baseline="0" dirty="0" err="1" smtClean="0">
                <a:ln>
                  <a:noFill/>
                </a:ln>
                <a:solidFill>
                  <a:schemeClr val="tx1"/>
                </a:solidFill>
                <a:effectLst/>
                <a:latin typeface="Times New Roman" panose="02020603050405020304" pitchFamily="18" charset="0"/>
                <a:cs typeface="Times New Roman" panose="02020603050405020304" pitchFamily="18" charset="0"/>
              </a:rPr>
              <a:t>Không</a:t>
            </a:r>
            <a:r>
              <a:rPr kumimoji="0" lang="en-US" altLang="en-US" sz="25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500" b="0" i="0" u="none" strike="noStrike" cap="none" normalizeH="0" baseline="0" dirty="0" err="1" smtClean="0">
                <a:ln>
                  <a:noFill/>
                </a:ln>
                <a:solidFill>
                  <a:schemeClr val="tx1"/>
                </a:solidFill>
                <a:effectLst/>
                <a:latin typeface="Times New Roman" panose="02020603050405020304" pitchFamily="18" charset="0"/>
                <a:cs typeface="Times New Roman" panose="02020603050405020304" pitchFamily="18" charset="0"/>
              </a:rPr>
              <a:t>hủy</a:t>
            </a:r>
            <a:r>
              <a:rPr kumimoji="0" lang="en-US" altLang="en-US" sz="25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 1 - </a:t>
            </a:r>
            <a:r>
              <a:rPr kumimoji="0" lang="en-US" altLang="en-US" sz="2500" b="0" i="0" u="none" strike="noStrike" cap="none" normalizeH="0" baseline="0" dirty="0" err="1" smtClean="0">
                <a:ln>
                  <a:noFill/>
                </a:ln>
                <a:solidFill>
                  <a:schemeClr val="tx1"/>
                </a:solidFill>
                <a:effectLst/>
                <a:latin typeface="Times New Roman" panose="02020603050405020304" pitchFamily="18" charset="0"/>
                <a:cs typeface="Times New Roman" panose="02020603050405020304" pitchFamily="18" charset="0"/>
              </a:rPr>
              <a:t>Hủy</a:t>
            </a:r>
            <a:r>
              <a:rPr kumimoji="0" lang="en-US" altLang="en-US" sz="25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500" b="1" i="0" u="none" strike="noStrike" cap="none" normalizeH="0" baseline="0" dirty="0" err="1" smtClean="0">
                <a:ln>
                  <a:noFill/>
                </a:ln>
                <a:solidFill>
                  <a:schemeClr val="tx1"/>
                </a:solidFill>
                <a:effectLst/>
                <a:latin typeface="Times New Roman" panose="02020603050405020304" pitchFamily="18" charset="0"/>
                <a:cs typeface="Times New Roman" panose="02020603050405020304" pitchFamily="18" charset="0"/>
              </a:rPr>
              <a:t>Các</a:t>
            </a:r>
            <a:r>
              <a:rPr kumimoji="0" lang="en-US" altLang="en-US" sz="2500" b="1"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500" b="1" i="0" u="none" strike="noStrike" cap="none" normalizeH="0" baseline="0" dirty="0" err="1" smtClean="0">
                <a:ln>
                  <a:noFill/>
                </a:ln>
                <a:solidFill>
                  <a:schemeClr val="tx1"/>
                </a:solidFill>
                <a:effectLst/>
                <a:latin typeface="Times New Roman" panose="02020603050405020304" pitchFamily="18" charset="0"/>
                <a:cs typeface="Times New Roman" panose="02020603050405020304" pitchFamily="18" charset="0"/>
              </a:rPr>
              <a:t>Biến</a:t>
            </a:r>
            <a:r>
              <a:rPr kumimoji="0" lang="en-US" altLang="en-US" sz="2500" b="1"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500" b="1" i="0" u="none" strike="noStrike" cap="none" normalizeH="0" baseline="0" dirty="0" err="1" smtClean="0">
                <a:ln>
                  <a:noFill/>
                </a:ln>
                <a:solidFill>
                  <a:schemeClr val="tx1"/>
                </a:solidFill>
                <a:effectLst/>
                <a:latin typeface="Times New Roman" panose="02020603050405020304" pitchFamily="18" charset="0"/>
                <a:cs typeface="Times New Roman" panose="02020603050405020304" pitchFamily="18" charset="0"/>
              </a:rPr>
              <a:t>Dự</a:t>
            </a:r>
            <a:r>
              <a:rPr kumimoji="0" lang="en-US" altLang="en-US" sz="2500" b="1"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500" b="1" i="0" u="none" strike="noStrike" cap="none" normalizeH="0" baseline="0" dirty="0" err="1" smtClean="0">
                <a:ln>
                  <a:noFill/>
                </a:ln>
                <a:solidFill>
                  <a:schemeClr val="tx1"/>
                </a:solidFill>
                <a:effectLst/>
                <a:latin typeface="Times New Roman" panose="02020603050405020304" pitchFamily="18" charset="0"/>
                <a:cs typeface="Times New Roman" panose="02020603050405020304" pitchFamily="18" charset="0"/>
              </a:rPr>
              <a:t>đoán</a:t>
            </a:r>
            <a:r>
              <a:rPr kumimoji="0" lang="en-US" altLang="en-US" sz="2500" b="1"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500" b="1" i="0" u="none" strike="noStrike" cap="none" normalizeH="0" baseline="0" dirty="0" err="1" smtClean="0">
                <a:ln>
                  <a:noFill/>
                </a:ln>
                <a:solidFill>
                  <a:schemeClr val="tx1"/>
                </a:solidFill>
                <a:effectLst/>
                <a:latin typeface="Times New Roman" panose="02020603050405020304" pitchFamily="18" charset="0"/>
                <a:cs typeface="Times New Roman" panose="02020603050405020304" pitchFamily="18" charset="0"/>
              </a:rPr>
              <a:t>Chủ</a:t>
            </a:r>
            <a:r>
              <a:rPr kumimoji="0" lang="en-US" altLang="en-US" sz="2500" b="1"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500" b="1" i="0" u="none" strike="noStrike" cap="none" normalizeH="0" baseline="0" dirty="0" err="1" smtClean="0">
                <a:ln>
                  <a:noFill/>
                </a:ln>
                <a:solidFill>
                  <a:schemeClr val="tx1"/>
                </a:solidFill>
                <a:effectLst/>
                <a:latin typeface="Times New Roman" panose="02020603050405020304" pitchFamily="18" charset="0"/>
                <a:cs typeface="Times New Roman" panose="02020603050405020304" pitchFamily="18" charset="0"/>
              </a:rPr>
              <a:t>chốt</a:t>
            </a:r>
            <a:r>
              <a:rPr kumimoji="0" lang="en-US" altLang="en-US" sz="2500" b="1"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a:t>
            </a:r>
            <a:r>
              <a:rPr kumimoji="0" lang="en-US" altLang="en-US" sz="25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500" b="0" i="0" u="none" strike="noStrike" cap="none" normalizeH="0" baseline="0" dirty="0" err="1" smtClean="0">
                <a:ln>
                  <a:noFill/>
                </a:ln>
                <a:solidFill>
                  <a:schemeClr val="tx1"/>
                </a:solidFill>
                <a:effectLst/>
                <a:latin typeface="Times New Roman" panose="02020603050405020304" pitchFamily="18" charset="0"/>
                <a:cs typeface="Times New Roman" panose="02020603050405020304" pitchFamily="18" charset="0"/>
              </a:rPr>
              <a:t>lead_time</a:t>
            </a:r>
            <a:r>
              <a:rPr kumimoji="0" lang="en-US" altLang="en-US" sz="25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500" b="0" i="0" u="none" strike="noStrike" cap="none" normalizeH="0" baseline="0" dirty="0" err="1" smtClean="0">
                <a:ln>
                  <a:noFill/>
                </a:ln>
                <a:solidFill>
                  <a:schemeClr val="tx1"/>
                </a:solidFill>
                <a:effectLst/>
                <a:latin typeface="Times New Roman" panose="02020603050405020304" pitchFamily="18" charset="0"/>
                <a:cs typeface="Times New Roman" panose="02020603050405020304" pitchFamily="18" charset="0"/>
              </a:rPr>
              <a:t>hotel_type</a:t>
            </a:r>
            <a:r>
              <a:rPr kumimoji="0" lang="en-US" altLang="en-US" sz="25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500" b="0" i="0" u="none" strike="noStrike" cap="none" normalizeH="0" baseline="0" dirty="0" err="1" smtClean="0">
                <a:ln>
                  <a:noFill/>
                </a:ln>
                <a:solidFill>
                  <a:schemeClr val="tx1"/>
                </a:solidFill>
                <a:effectLst/>
                <a:latin typeface="Times New Roman" panose="02020603050405020304" pitchFamily="18" charset="0"/>
                <a:cs typeface="Times New Roman" panose="02020603050405020304" pitchFamily="18" charset="0"/>
              </a:rPr>
              <a:t>deposit_type</a:t>
            </a:r>
            <a:r>
              <a:rPr kumimoji="0" lang="en-US" altLang="en-US" sz="25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500" b="0" i="0" u="none" strike="noStrike" cap="none" normalizeH="0" baseline="0" dirty="0" err="1" smtClean="0">
                <a:ln>
                  <a:noFill/>
                </a:ln>
                <a:solidFill>
                  <a:schemeClr val="tx1"/>
                </a:solidFill>
                <a:effectLst/>
                <a:latin typeface="Times New Roman" panose="02020603050405020304" pitchFamily="18" charset="0"/>
                <a:cs typeface="Times New Roman" panose="02020603050405020304" pitchFamily="18" charset="0"/>
              </a:rPr>
              <a:t>và</a:t>
            </a:r>
            <a:r>
              <a:rPr kumimoji="0" lang="en-US" altLang="en-US" sz="25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500" b="0" i="0" u="none" strike="noStrike" cap="none" normalizeH="0" baseline="0" dirty="0" err="1" smtClean="0">
                <a:ln>
                  <a:noFill/>
                </a:ln>
                <a:solidFill>
                  <a:schemeClr val="tx1"/>
                </a:solidFill>
                <a:effectLst/>
                <a:latin typeface="Times New Roman" panose="02020603050405020304" pitchFamily="18" charset="0"/>
                <a:cs typeface="Times New Roman" panose="02020603050405020304" pitchFamily="18" charset="0"/>
              </a:rPr>
              <a:t>market__segment</a:t>
            </a:r>
            <a:r>
              <a:rPr kumimoji="0" lang="en-US" altLang="en-US" sz="25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56684318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691E9B-C881-55A1-EB71-F1599B4D54C9}"/>
            </a:ext>
          </a:extLst>
        </p:cNvPr>
        <p:cNvGrpSpPr/>
        <p:nvPr/>
      </p:nvGrpSpPr>
      <p:grpSpPr>
        <a:xfrm>
          <a:off x="0" y="0"/>
          <a:ext cx="0" cy="0"/>
          <a:chOff x="0" y="0"/>
          <a:chExt cx="0" cy="0"/>
        </a:xfrm>
      </p:grpSpPr>
      <p:sp>
        <p:nvSpPr>
          <p:cNvPr id="4" name="TextBox 4">
            <a:extLst>
              <a:ext uri="{FF2B5EF4-FFF2-40B4-BE49-F238E27FC236}">
                <a16:creationId xmlns:a16="http://schemas.microsoft.com/office/drawing/2014/main" id="{E7AC2470-55D9-3185-3A6E-6DA0F04DBC8A}"/>
              </a:ext>
            </a:extLst>
          </p:cNvPr>
          <p:cNvSpPr txBox="1"/>
          <p:nvPr/>
        </p:nvSpPr>
        <p:spPr>
          <a:xfrm>
            <a:off x="17454015" y="-36165"/>
            <a:ext cx="833985" cy="10323165"/>
          </a:xfrm>
          <a:prstGeom prst="rect">
            <a:avLst/>
          </a:prstGeom>
        </p:spPr>
        <p:txBody>
          <a:bodyPr lIns="50800" tIns="50800" rIns="50800" bIns="50800" rtlCol="0" anchor="ctr"/>
          <a:lstStyle/>
          <a:p>
            <a:pPr algn="ctr">
              <a:lnSpc>
                <a:spcPts val="2547"/>
              </a:lnSpc>
            </a:pPr>
            <a:endParaRPr>
              <a:solidFill>
                <a:schemeClr val="accent1">
                  <a:lumMod val="50000"/>
                </a:schemeClr>
              </a:solidFill>
            </a:endParaRPr>
          </a:p>
        </p:txBody>
      </p:sp>
      <p:sp>
        <p:nvSpPr>
          <p:cNvPr id="32" name="TextBox 6">
            <a:extLst>
              <a:ext uri="{FF2B5EF4-FFF2-40B4-BE49-F238E27FC236}">
                <a16:creationId xmlns:a16="http://schemas.microsoft.com/office/drawing/2014/main" id="{F3D765B8-06AA-C648-E774-7D6F2DA1D458}"/>
              </a:ext>
            </a:extLst>
          </p:cNvPr>
          <p:cNvSpPr txBox="1"/>
          <p:nvPr/>
        </p:nvSpPr>
        <p:spPr>
          <a:xfrm>
            <a:off x="8636921" y="-36166"/>
            <a:ext cx="9651079" cy="2457579"/>
          </a:xfrm>
          <a:prstGeom prst="rect">
            <a:avLst/>
          </a:prstGeom>
        </p:spPr>
        <p:txBody>
          <a:bodyPr lIns="50800" tIns="50800" rIns="50800" bIns="50800" rtlCol="0" anchor="ctr"/>
          <a:lstStyle/>
          <a:p>
            <a:pPr algn="ctr">
              <a:lnSpc>
                <a:spcPts val="2547"/>
              </a:lnSpc>
            </a:pPr>
            <a:endParaRPr/>
          </a:p>
        </p:txBody>
      </p:sp>
      <p:sp>
        <p:nvSpPr>
          <p:cNvPr id="38" name="TextBox 6">
            <a:extLst>
              <a:ext uri="{FF2B5EF4-FFF2-40B4-BE49-F238E27FC236}">
                <a16:creationId xmlns:a16="http://schemas.microsoft.com/office/drawing/2014/main" id="{42B4A158-0A28-FF0C-1AA0-8B321CF03DD1}"/>
              </a:ext>
            </a:extLst>
          </p:cNvPr>
          <p:cNvSpPr txBox="1"/>
          <p:nvPr/>
        </p:nvSpPr>
        <p:spPr>
          <a:xfrm>
            <a:off x="8636921" y="-36165"/>
            <a:ext cx="9651079" cy="2457578"/>
          </a:xfrm>
          <a:prstGeom prst="rect">
            <a:avLst/>
          </a:prstGeom>
        </p:spPr>
        <p:txBody>
          <a:bodyPr lIns="50800" tIns="50800" rIns="50800" bIns="50800" rtlCol="0" anchor="ctr"/>
          <a:lstStyle/>
          <a:p>
            <a:pPr algn="ctr">
              <a:lnSpc>
                <a:spcPts val="2547"/>
              </a:lnSpc>
            </a:pPr>
            <a:endParaRPr/>
          </a:p>
        </p:txBody>
      </p:sp>
      <p:sp>
        <p:nvSpPr>
          <p:cNvPr id="43" name="TextBox 4">
            <a:extLst>
              <a:ext uri="{FF2B5EF4-FFF2-40B4-BE49-F238E27FC236}">
                <a16:creationId xmlns:a16="http://schemas.microsoft.com/office/drawing/2014/main" id="{0CC0285D-F75D-4658-9BC7-CF8143B74A84}"/>
              </a:ext>
            </a:extLst>
          </p:cNvPr>
          <p:cNvSpPr txBox="1"/>
          <p:nvPr/>
        </p:nvSpPr>
        <p:spPr>
          <a:xfrm>
            <a:off x="-685800" y="266700"/>
            <a:ext cx="9143999" cy="10323165"/>
          </a:xfrm>
          <a:prstGeom prst="rect">
            <a:avLst/>
          </a:prstGeom>
        </p:spPr>
        <p:txBody>
          <a:bodyPr lIns="50800" tIns="50800" rIns="50800" bIns="50800" rtlCol="0" anchor="ctr"/>
          <a:lstStyle/>
          <a:p>
            <a:pPr algn="ctr">
              <a:lnSpc>
                <a:spcPts val="2547"/>
              </a:lnSpc>
            </a:pPr>
            <a:endParaRPr/>
          </a:p>
        </p:txBody>
      </p:sp>
      <p:sp>
        <p:nvSpPr>
          <p:cNvPr id="15" name="TextBox 14">
            <a:extLst>
              <a:ext uri="{FF2B5EF4-FFF2-40B4-BE49-F238E27FC236}">
                <a16:creationId xmlns:a16="http://schemas.microsoft.com/office/drawing/2014/main" id="{911BA8C7-D8B2-AD37-0B46-A5C8D4B1FD9C}"/>
              </a:ext>
            </a:extLst>
          </p:cNvPr>
          <p:cNvSpPr txBox="1"/>
          <p:nvPr/>
        </p:nvSpPr>
        <p:spPr>
          <a:xfrm>
            <a:off x="11032059" y="2729077"/>
            <a:ext cx="5719773" cy="5509200"/>
          </a:xfrm>
          <a:prstGeom prst="rect">
            <a:avLst/>
          </a:prstGeom>
          <a:noFill/>
        </p:spPr>
        <p:txBody>
          <a:bodyPr wrap="square" rtlCol="0">
            <a:spAutoFit/>
          </a:bodyPr>
          <a:lstStyle/>
          <a:p>
            <a:r>
              <a:rPr lang="en-US" sz="3200" dirty="0" smtClean="0">
                <a:latin typeface="Times New Roman" panose="02020603050405020304" pitchFamily="18" charset="0"/>
                <a:cs typeface="Times New Roman" panose="02020603050405020304" pitchFamily="18" charset="0"/>
              </a:rPr>
              <a:t>Qua </a:t>
            </a:r>
            <a:r>
              <a:rPr lang="en-US" sz="3200" dirty="0" err="1" smtClean="0">
                <a:latin typeface="Times New Roman" panose="02020603050405020304" pitchFamily="18" charset="0"/>
                <a:cs typeface="Times New Roman" panose="02020603050405020304" pitchFamily="18" charset="0"/>
              </a:rPr>
              <a:t>kiểm</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tra</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dữ</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liệu</a:t>
            </a:r>
            <a:r>
              <a:rPr lang="en-US" sz="3200" dirty="0">
                <a:latin typeface="Times New Roman" panose="02020603050405020304" pitchFamily="18" charset="0"/>
                <a:cs typeface="Times New Roman" panose="02020603050405020304" pitchFamily="18" charset="0"/>
              </a:rPr>
              <a:t> </a:t>
            </a:r>
            <a:r>
              <a:rPr lang="en-US" sz="3200" dirty="0" smtClean="0">
                <a:latin typeface="Times New Roman" panose="02020603050405020304" pitchFamily="18" charset="0"/>
                <a:cs typeface="Times New Roman" panose="02020603050405020304" pitchFamily="18" charset="0"/>
              </a:rPr>
              <a:t>:</a:t>
            </a:r>
          </a:p>
          <a:p>
            <a:r>
              <a:rPr lang="en-US" sz="3200" dirty="0" err="1" smtClean="0">
                <a:latin typeface="Times New Roman" panose="02020603050405020304" pitchFamily="18" charset="0"/>
                <a:cs typeface="Times New Roman" panose="02020603050405020304" pitchFamily="18" charset="0"/>
              </a:rPr>
              <a:t>Dữ</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liệu</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xuất</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hiện</a:t>
            </a:r>
            <a:r>
              <a:rPr lang="en-US" sz="3200" dirty="0" smtClean="0">
                <a:latin typeface="Times New Roman" panose="02020603050405020304" pitchFamily="18" charset="0"/>
                <a:cs typeface="Times New Roman" panose="02020603050405020304" pitchFamily="18" charset="0"/>
              </a:rPr>
              <a:t> Missing Values ở </a:t>
            </a:r>
            <a:r>
              <a:rPr lang="en-US" sz="3200" dirty="0" err="1" smtClean="0">
                <a:latin typeface="Times New Roman" panose="02020603050405020304" pitchFamily="18" charset="0"/>
                <a:cs typeface="Times New Roman" panose="02020603050405020304" pitchFamily="18" charset="0"/>
              </a:rPr>
              <a:t>các</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cột</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như</a:t>
            </a:r>
            <a:r>
              <a:rPr lang="en-US" sz="3200" dirty="0" smtClean="0">
                <a:latin typeface="Times New Roman" panose="02020603050405020304" pitchFamily="18" charset="0"/>
                <a:cs typeface="Times New Roman" panose="02020603050405020304" pitchFamily="18" charset="0"/>
              </a:rPr>
              <a:t>: country, children, agent, company.</a:t>
            </a:r>
          </a:p>
          <a:p>
            <a:r>
              <a:rPr lang="en-US" sz="3200" dirty="0" err="1" smtClean="0">
                <a:latin typeface="Times New Roman" panose="02020603050405020304" pitchFamily="18" charset="0"/>
                <a:cs typeface="Times New Roman" panose="02020603050405020304" pitchFamily="18" charset="0"/>
              </a:rPr>
              <a:t>Dữ</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liệu</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xuất</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hiện</a:t>
            </a:r>
            <a:r>
              <a:rPr lang="en-US" sz="3200" dirty="0" smtClean="0">
                <a:latin typeface="Times New Roman" panose="02020603050405020304" pitchFamily="18" charset="0"/>
                <a:cs typeface="Times New Roman" panose="02020603050405020304" pitchFamily="18" charset="0"/>
              </a:rPr>
              <a:t> 31994 </a:t>
            </a:r>
            <a:r>
              <a:rPr lang="en-US" sz="3200" dirty="0" err="1" smtClean="0">
                <a:latin typeface="Times New Roman" panose="02020603050405020304" pitchFamily="18" charset="0"/>
                <a:cs typeface="Times New Roman" panose="02020603050405020304" pitchFamily="18" charset="0"/>
              </a:rPr>
              <a:t>dòng</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trùng</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lặp</a:t>
            </a:r>
            <a:r>
              <a:rPr lang="en-US" sz="3200" dirty="0" smtClean="0">
                <a:latin typeface="Times New Roman" panose="02020603050405020304" pitchFamily="18" charset="0"/>
                <a:cs typeface="Times New Roman" panose="02020603050405020304" pitchFamily="18" charset="0"/>
              </a:rPr>
              <a:t> </a:t>
            </a:r>
          </a:p>
          <a:p>
            <a:r>
              <a:rPr lang="en-US" sz="3200" dirty="0" err="1" smtClean="0">
                <a:latin typeface="Times New Roman" panose="02020603050405020304" pitchFamily="18" charset="0"/>
                <a:cs typeface="Times New Roman" panose="02020603050405020304" pitchFamily="18" charset="0"/>
              </a:rPr>
              <a:t>Một</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số</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cột</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bị</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sai</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kiểu</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dữ</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liệu</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như</a:t>
            </a:r>
            <a:r>
              <a:rPr lang="en-US" sz="3200" dirty="0" smtClean="0">
                <a:latin typeface="Times New Roman" panose="02020603050405020304" pitchFamily="18" charset="0"/>
                <a:cs typeface="Times New Roman" panose="02020603050405020304" pitchFamily="18" charset="0"/>
              </a:rPr>
              <a:t> :children, company, agent, </a:t>
            </a:r>
            <a:r>
              <a:rPr lang="en-US" sz="3200" dirty="0" err="1" smtClean="0">
                <a:latin typeface="Times New Roman" panose="02020603050405020304" pitchFamily="18" charset="0"/>
                <a:cs typeface="Times New Roman" panose="02020603050405020304" pitchFamily="18" charset="0"/>
              </a:rPr>
              <a:t>reservation_status_date</a:t>
            </a:r>
            <a:endParaRPr lang="en-US" sz="3200" dirty="0" smtClean="0">
              <a:latin typeface="Times New Roman" panose="02020603050405020304" pitchFamily="18" charset="0"/>
              <a:cs typeface="Times New Roman" panose="02020603050405020304" pitchFamily="18" charset="0"/>
            </a:endParaRPr>
          </a:p>
          <a:p>
            <a:r>
              <a:rPr lang="en-US" sz="3200" dirty="0" smtClean="0">
                <a:latin typeface="Times New Roman" panose="02020603050405020304" pitchFamily="18" charset="0"/>
                <a:cs typeface="Times New Roman" panose="02020603050405020304" pitchFamily="18" charset="0"/>
              </a:rPr>
              <a:t/>
            </a:r>
            <a:br>
              <a:rPr lang="en-US" sz="3200" dirty="0" smtClean="0">
                <a:latin typeface="Times New Roman" panose="02020603050405020304" pitchFamily="18" charset="0"/>
                <a:cs typeface="Times New Roman" panose="02020603050405020304" pitchFamily="18" charset="0"/>
              </a:rPr>
            </a:br>
            <a:endParaRPr lang="en-US" sz="3200"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3"/>
          <a:stretch>
            <a:fillRect/>
          </a:stretch>
        </p:blipFill>
        <p:spPr>
          <a:xfrm>
            <a:off x="168792" y="2200043"/>
            <a:ext cx="4906060" cy="6144482"/>
          </a:xfrm>
          <a:prstGeom prst="rect">
            <a:avLst/>
          </a:prstGeom>
        </p:spPr>
      </p:pic>
      <p:pic>
        <p:nvPicPr>
          <p:cNvPr id="5" name="Picture 4"/>
          <p:cNvPicPr>
            <a:picLocks noChangeAspect="1"/>
          </p:cNvPicPr>
          <p:nvPr/>
        </p:nvPicPr>
        <p:blipFill>
          <a:blip r:embed="rId4"/>
          <a:stretch>
            <a:fillRect/>
          </a:stretch>
        </p:blipFill>
        <p:spPr>
          <a:xfrm>
            <a:off x="5367380" y="2172828"/>
            <a:ext cx="4163006" cy="6373114"/>
          </a:xfrm>
          <a:prstGeom prst="rect">
            <a:avLst/>
          </a:prstGeom>
        </p:spPr>
      </p:pic>
      <p:sp>
        <p:nvSpPr>
          <p:cNvPr id="13" name="Freeform 3">
            <a:extLst>
              <a:ext uri="{FF2B5EF4-FFF2-40B4-BE49-F238E27FC236}">
                <a16:creationId xmlns:a16="http://schemas.microsoft.com/office/drawing/2014/main" id="{FECD59D6-1C6E-6477-9D95-DB86A67C028F}"/>
              </a:ext>
            </a:extLst>
          </p:cNvPr>
          <p:cNvSpPr/>
          <p:nvPr/>
        </p:nvSpPr>
        <p:spPr>
          <a:xfrm>
            <a:off x="-87655" y="-37783"/>
            <a:ext cx="18463312" cy="1464375"/>
          </a:xfrm>
          <a:custGeom>
            <a:avLst/>
            <a:gdLst/>
            <a:ahLst/>
            <a:cxnLst/>
            <a:rect l="l" t="t" r="r" b="b"/>
            <a:pathLst>
              <a:path w="2408296" h="2709333">
                <a:moveTo>
                  <a:pt x="0" y="0"/>
                </a:moveTo>
                <a:lnTo>
                  <a:pt x="2408296" y="0"/>
                </a:lnTo>
                <a:lnTo>
                  <a:pt x="2408296" y="2709333"/>
                </a:lnTo>
                <a:lnTo>
                  <a:pt x="0" y="2709333"/>
                </a:lnTo>
                <a:close/>
              </a:path>
            </a:pathLst>
          </a:custGeom>
          <a:solidFill>
            <a:schemeClr val="accent1">
              <a:lumMod val="20000"/>
              <a:lumOff val="80000"/>
            </a:schemeClr>
          </a:solidFill>
        </p:spPr>
        <p:txBody>
          <a:bodyPr/>
          <a:lstStyle/>
          <a:p>
            <a:endParaRPr lang="en-US"/>
          </a:p>
        </p:txBody>
      </p:sp>
      <p:sp>
        <p:nvSpPr>
          <p:cNvPr id="44" name="TextBox 43">
            <a:extLst>
              <a:ext uri="{FF2B5EF4-FFF2-40B4-BE49-F238E27FC236}">
                <a16:creationId xmlns:a16="http://schemas.microsoft.com/office/drawing/2014/main" id="{4D33C7D3-4282-A281-41B0-DFF94C72DAEB}"/>
              </a:ext>
            </a:extLst>
          </p:cNvPr>
          <p:cNvSpPr txBox="1"/>
          <p:nvPr/>
        </p:nvSpPr>
        <p:spPr>
          <a:xfrm>
            <a:off x="6096000" y="-66964"/>
            <a:ext cx="7937553" cy="1426096"/>
          </a:xfrm>
          <a:prstGeom prst="rect">
            <a:avLst/>
          </a:prstGeom>
          <a:noFill/>
        </p:spPr>
        <p:txBody>
          <a:bodyPr wrap="square" rtlCol="0">
            <a:spAutoFit/>
          </a:bodyPr>
          <a:lstStyle/>
          <a:p>
            <a:pPr>
              <a:lnSpc>
                <a:spcPts val="11079"/>
              </a:lnSpc>
            </a:pPr>
            <a:r>
              <a:rPr lang="en-US" sz="7200" dirty="0">
                <a:solidFill>
                  <a:srgbClr val="405D72"/>
                </a:solidFill>
                <a:latin typeface="Anton"/>
                <a:ea typeface="Anton"/>
                <a:cs typeface="Anton"/>
                <a:sym typeface="Anton"/>
              </a:rPr>
              <a:t>Data Cleaning</a:t>
            </a:r>
          </a:p>
        </p:txBody>
      </p:sp>
    </p:spTree>
    <p:extLst>
      <p:ext uri="{BB962C8B-B14F-4D97-AF65-F5344CB8AC3E}">
        <p14:creationId xmlns:p14="http://schemas.microsoft.com/office/powerpoint/2010/main" val="9136950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CA757A-DCB9-89B2-31F6-2D037647D94D}"/>
            </a:ext>
          </a:extLst>
        </p:cNvPr>
        <p:cNvGrpSpPr/>
        <p:nvPr/>
      </p:nvGrpSpPr>
      <p:grpSpPr>
        <a:xfrm>
          <a:off x="0" y="0"/>
          <a:ext cx="0" cy="0"/>
          <a:chOff x="0" y="0"/>
          <a:chExt cx="0" cy="0"/>
        </a:xfrm>
      </p:grpSpPr>
      <p:sp>
        <p:nvSpPr>
          <p:cNvPr id="32" name="TextBox 6">
            <a:extLst>
              <a:ext uri="{FF2B5EF4-FFF2-40B4-BE49-F238E27FC236}">
                <a16:creationId xmlns:a16="http://schemas.microsoft.com/office/drawing/2014/main" id="{8CC6AA6F-FCB8-172B-E676-B32D7932EB94}"/>
              </a:ext>
            </a:extLst>
          </p:cNvPr>
          <p:cNvSpPr txBox="1"/>
          <p:nvPr/>
        </p:nvSpPr>
        <p:spPr>
          <a:xfrm>
            <a:off x="8636921" y="-36166"/>
            <a:ext cx="9651079" cy="2457579"/>
          </a:xfrm>
          <a:prstGeom prst="rect">
            <a:avLst/>
          </a:prstGeom>
        </p:spPr>
        <p:txBody>
          <a:bodyPr lIns="50800" tIns="50800" rIns="50800" bIns="50800" rtlCol="0" anchor="ctr"/>
          <a:lstStyle/>
          <a:p>
            <a:pPr algn="ctr">
              <a:lnSpc>
                <a:spcPts val="2547"/>
              </a:lnSpc>
            </a:pPr>
            <a:endParaRPr/>
          </a:p>
        </p:txBody>
      </p:sp>
      <p:sp>
        <p:nvSpPr>
          <p:cNvPr id="38" name="TextBox 6">
            <a:extLst>
              <a:ext uri="{FF2B5EF4-FFF2-40B4-BE49-F238E27FC236}">
                <a16:creationId xmlns:a16="http://schemas.microsoft.com/office/drawing/2014/main" id="{B86EDDFD-F0F6-35F6-6B1F-C0D86C239677}"/>
              </a:ext>
            </a:extLst>
          </p:cNvPr>
          <p:cNvSpPr txBox="1"/>
          <p:nvPr/>
        </p:nvSpPr>
        <p:spPr>
          <a:xfrm>
            <a:off x="8549264" y="651340"/>
            <a:ext cx="9651079" cy="2457578"/>
          </a:xfrm>
          <a:prstGeom prst="rect">
            <a:avLst/>
          </a:prstGeom>
        </p:spPr>
        <p:txBody>
          <a:bodyPr lIns="50800" tIns="50800" rIns="50800" bIns="50800" rtlCol="0" anchor="ctr"/>
          <a:lstStyle/>
          <a:p>
            <a:pPr algn="ctr">
              <a:lnSpc>
                <a:spcPts val="2547"/>
              </a:lnSpc>
            </a:pPr>
            <a:endParaRPr/>
          </a:p>
        </p:txBody>
      </p:sp>
      <p:sp>
        <p:nvSpPr>
          <p:cNvPr id="43" name="TextBox 4">
            <a:extLst>
              <a:ext uri="{FF2B5EF4-FFF2-40B4-BE49-F238E27FC236}">
                <a16:creationId xmlns:a16="http://schemas.microsoft.com/office/drawing/2014/main" id="{DB785748-5389-C713-43E7-DA53942DD212}"/>
              </a:ext>
            </a:extLst>
          </p:cNvPr>
          <p:cNvSpPr txBox="1"/>
          <p:nvPr/>
        </p:nvSpPr>
        <p:spPr>
          <a:xfrm>
            <a:off x="-685800" y="266700"/>
            <a:ext cx="9143999" cy="10323165"/>
          </a:xfrm>
          <a:prstGeom prst="rect">
            <a:avLst/>
          </a:prstGeom>
        </p:spPr>
        <p:txBody>
          <a:bodyPr lIns="50800" tIns="50800" rIns="50800" bIns="50800" rtlCol="0" anchor="ctr"/>
          <a:lstStyle/>
          <a:p>
            <a:pPr algn="ctr">
              <a:lnSpc>
                <a:spcPts val="2547"/>
              </a:lnSpc>
            </a:pPr>
            <a:endParaRPr/>
          </a:p>
        </p:txBody>
      </p:sp>
      <p:sp>
        <p:nvSpPr>
          <p:cNvPr id="15" name="TextBox 14">
            <a:extLst>
              <a:ext uri="{FF2B5EF4-FFF2-40B4-BE49-F238E27FC236}">
                <a16:creationId xmlns:a16="http://schemas.microsoft.com/office/drawing/2014/main" id="{3B0591C7-5631-EB09-7B4B-38EC2AD25D25}"/>
              </a:ext>
            </a:extLst>
          </p:cNvPr>
          <p:cNvSpPr txBox="1"/>
          <p:nvPr/>
        </p:nvSpPr>
        <p:spPr>
          <a:xfrm>
            <a:off x="11141372" y="1714500"/>
            <a:ext cx="5579114" cy="6786473"/>
          </a:xfrm>
          <a:prstGeom prst="rect">
            <a:avLst/>
          </a:prstGeom>
          <a:noFill/>
        </p:spPr>
        <p:txBody>
          <a:bodyPr wrap="square" rtlCol="0">
            <a:spAutoFit/>
          </a:bodyPr>
          <a:lstStyle/>
          <a:p>
            <a:pPr>
              <a:spcAft>
                <a:spcPts val="600"/>
              </a:spcAft>
            </a:pPr>
            <a:r>
              <a:rPr lang="vi-VN" sz="3000" b="1" dirty="0">
                <a:latin typeface="+mj-lt"/>
              </a:rPr>
              <a:t>Xử lý outliers (Chọn lọc)</a:t>
            </a:r>
            <a:endParaRPr lang="vi-VN" sz="3000" dirty="0">
              <a:latin typeface="+mj-lt"/>
            </a:endParaRPr>
          </a:p>
          <a:p>
            <a:pPr>
              <a:spcAft>
                <a:spcPts val="600"/>
              </a:spcAft>
            </a:pPr>
            <a:r>
              <a:rPr lang="vi-VN" sz="3000" dirty="0">
                <a:latin typeface="+mj-lt"/>
              </a:rPr>
              <a:t>Theo nguyên tắc EDA, outlier thường được kiểm tra trên tất cả các biến số (numeric features). Tuy nhiên, để tập trung vào các biến quan trọng, em lựa chọn phân tích outlier ở các biến adr, lead_time và số lượng khách (adults, children, babies</a:t>
            </a:r>
            <a:r>
              <a:rPr lang="vi-VN" sz="3000" dirty="0" smtClean="0">
                <a:latin typeface="+mj-lt"/>
              </a:rPr>
              <a:t>)</a:t>
            </a:r>
            <a:endParaRPr lang="en-US" sz="3000" dirty="0" smtClean="0">
              <a:latin typeface="+mj-lt"/>
            </a:endParaRPr>
          </a:p>
          <a:p>
            <a:pPr>
              <a:spcAft>
                <a:spcPts val="600"/>
              </a:spcAft>
            </a:pPr>
            <a:r>
              <a:rPr lang="vi-VN" sz="3000" dirty="0" smtClean="0">
                <a:latin typeface="+mj-lt"/>
              </a:rPr>
              <a:t>Dùng </a:t>
            </a:r>
            <a:r>
              <a:rPr lang="vi-VN" sz="3000" dirty="0">
                <a:latin typeface="+mj-lt"/>
              </a:rPr>
              <a:t>boxplot price theo từng biến: </a:t>
            </a:r>
            <a:r>
              <a:rPr lang="en-US" sz="3000" dirty="0" smtClean="0">
                <a:latin typeface="Times New Roman" panose="02020603050405020304" pitchFamily="18" charset="0"/>
                <a:cs typeface="Times New Roman" panose="02020603050405020304" pitchFamily="18" charset="0"/>
              </a:rPr>
              <a:t>adult, children, babies </a:t>
            </a:r>
          </a:p>
          <a:p>
            <a:pPr>
              <a:spcAft>
                <a:spcPts val="600"/>
              </a:spcAft>
            </a:pPr>
            <a:r>
              <a:rPr lang="vi-VN" sz="3000" dirty="0" smtClean="0">
                <a:latin typeface="+mj-lt"/>
              </a:rPr>
              <a:t>Chỉ </a:t>
            </a:r>
            <a:r>
              <a:rPr lang="vi-VN" sz="3000" dirty="0">
                <a:latin typeface="+mj-lt"/>
              </a:rPr>
              <a:t>loại bỏ điểm outliers khi cùng xuất hiện trên nhiều biểu đồ, đảm bảo xử lý hợp lý và có chọn lọc</a:t>
            </a:r>
            <a:r>
              <a:rPr lang="en-US" sz="3000" dirty="0">
                <a:latin typeface="+mj-lt"/>
              </a:rPr>
              <a:t>.</a:t>
            </a:r>
            <a:endParaRPr lang="vi-VN" sz="3000" dirty="0">
              <a:latin typeface="+mj-lt"/>
            </a:endParaRPr>
          </a:p>
        </p:txBody>
      </p:sp>
      <p:pic>
        <p:nvPicPr>
          <p:cNvPr id="2" name="Picture 1"/>
          <p:cNvPicPr>
            <a:picLocks noChangeAspect="1"/>
          </p:cNvPicPr>
          <p:nvPr/>
        </p:nvPicPr>
        <p:blipFill>
          <a:blip r:embed="rId3"/>
          <a:stretch>
            <a:fillRect/>
          </a:stretch>
        </p:blipFill>
        <p:spPr>
          <a:xfrm>
            <a:off x="270160" y="1706880"/>
            <a:ext cx="9432916" cy="7848600"/>
          </a:xfrm>
          <a:prstGeom prst="rect">
            <a:avLst/>
          </a:prstGeom>
        </p:spPr>
      </p:pic>
      <p:sp>
        <p:nvSpPr>
          <p:cNvPr id="11" name="Freeform 3">
            <a:extLst>
              <a:ext uri="{FF2B5EF4-FFF2-40B4-BE49-F238E27FC236}">
                <a16:creationId xmlns:a16="http://schemas.microsoft.com/office/drawing/2014/main" id="{FECD59D6-1C6E-6477-9D95-DB86A67C028F}"/>
              </a:ext>
            </a:extLst>
          </p:cNvPr>
          <p:cNvSpPr/>
          <p:nvPr/>
        </p:nvSpPr>
        <p:spPr>
          <a:xfrm>
            <a:off x="-87655" y="-37783"/>
            <a:ext cx="18463312" cy="1464375"/>
          </a:xfrm>
          <a:custGeom>
            <a:avLst/>
            <a:gdLst/>
            <a:ahLst/>
            <a:cxnLst/>
            <a:rect l="l" t="t" r="r" b="b"/>
            <a:pathLst>
              <a:path w="2408296" h="2709333">
                <a:moveTo>
                  <a:pt x="0" y="0"/>
                </a:moveTo>
                <a:lnTo>
                  <a:pt x="2408296" y="0"/>
                </a:lnTo>
                <a:lnTo>
                  <a:pt x="2408296" y="2709333"/>
                </a:lnTo>
                <a:lnTo>
                  <a:pt x="0" y="2709333"/>
                </a:lnTo>
                <a:close/>
              </a:path>
            </a:pathLst>
          </a:custGeom>
          <a:solidFill>
            <a:schemeClr val="accent1">
              <a:lumMod val="20000"/>
              <a:lumOff val="80000"/>
            </a:schemeClr>
          </a:solidFill>
        </p:spPr>
        <p:txBody>
          <a:bodyPr/>
          <a:lstStyle/>
          <a:p>
            <a:endParaRPr lang="en-US"/>
          </a:p>
        </p:txBody>
      </p:sp>
      <p:sp>
        <p:nvSpPr>
          <p:cNvPr id="44" name="TextBox 43">
            <a:extLst>
              <a:ext uri="{FF2B5EF4-FFF2-40B4-BE49-F238E27FC236}">
                <a16:creationId xmlns:a16="http://schemas.microsoft.com/office/drawing/2014/main" id="{DC233B4B-8F63-3AFA-1D03-A663C134A844}"/>
              </a:ext>
            </a:extLst>
          </p:cNvPr>
          <p:cNvSpPr txBox="1"/>
          <p:nvPr/>
        </p:nvSpPr>
        <p:spPr>
          <a:xfrm>
            <a:off x="6172200" y="-60226"/>
            <a:ext cx="5461222" cy="1515800"/>
          </a:xfrm>
          <a:prstGeom prst="rect">
            <a:avLst/>
          </a:prstGeom>
          <a:noFill/>
        </p:spPr>
        <p:txBody>
          <a:bodyPr wrap="square" rtlCol="0">
            <a:spAutoFit/>
          </a:bodyPr>
          <a:lstStyle/>
          <a:p>
            <a:pPr>
              <a:lnSpc>
                <a:spcPts val="11079"/>
              </a:lnSpc>
            </a:pPr>
            <a:r>
              <a:rPr lang="en-US" sz="7200" dirty="0">
                <a:solidFill>
                  <a:srgbClr val="405D72"/>
                </a:solidFill>
                <a:latin typeface="Anton"/>
                <a:ea typeface="Anton"/>
                <a:cs typeface="Anton"/>
                <a:sym typeface="Anton"/>
              </a:rPr>
              <a:t>Data </a:t>
            </a:r>
            <a:r>
              <a:rPr lang="en-US" sz="7200" dirty="0" smtClean="0">
                <a:solidFill>
                  <a:srgbClr val="405D72"/>
                </a:solidFill>
                <a:latin typeface="Anton"/>
                <a:ea typeface="Anton"/>
                <a:cs typeface="Anton"/>
                <a:sym typeface="Anton"/>
              </a:rPr>
              <a:t>Cleaning </a:t>
            </a:r>
            <a:endParaRPr lang="en-US" sz="6000" dirty="0">
              <a:solidFill>
                <a:srgbClr val="405D72"/>
              </a:solidFill>
              <a:latin typeface="Anton"/>
              <a:ea typeface="Anton"/>
              <a:cs typeface="Anton"/>
              <a:sym typeface="Anton"/>
            </a:endParaRPr>
          </a:p>
        </p:txBody>
      </p:sp>
    </p:spTree>
    <p:extLst>
      <p:ext uri="{BB962C8B-B14F-4D97-AF65-F5344CB8AC3E}">
        <p14:creationId xmlns:p14="http://schemas.microsoft.com/office/powerpoint/2010/main" val="350044019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8A6603-E203-8AF5-3A3B-88A6EC741157}"/>
            </a:ext>
          </a:extLst>
        </p:cNvPr>
        <p:cNvGrpSpPr/>
        <p:nvPr/>
      </p:nvGrpSpPr>
      <p:grpSpPr>
        <a:xfrm>
          <a:off x="0" y="0"/>
          <a:ext cx="0" cy="0"/>
          <a:chOff x="0" y="0"/>
          <a:chExt cx="0" cy="0"/>
        </a:xfrm>
      </p:grpSpPr>
      <p:sp>
        <p:nvSpPr>
          <p:cNvPr id="4" name="TextBox 4">
            <a:extLst>
              <a:ext uri="{FF2B5EF4-FFF2-40B4-BE49-F238E27FC236}">
                <a16:creationId xmlns:a16="http://schemas.microsoft.com/office/drawing/2014/main" id="{1D1C7A24-900D-9D70-C0BC-F27FE8373964}"/>
              </a:ext>
            </a:extLst>
          </p:cNvPr>
          <p:cNvSpPr txBox="1"/>
          <p:nvPr/>
        </p:nvSpPr>
        <p:spPr>
          <a:xfrm>
            <a:off x="17454015" y="-36165"/>
            <a:ext cx="833985" cy="10323165"/>
          </a:xfrm>
          <a:prstGeom prst="rect">
            <a:avLst/>
          </a:prstGeom>
        </p:spPr>
        <p:txBody>
          <a:bodyPr lIns="50800" tIns="50800" rIns="50800" bIns="50800" rtlCol="0" anchor="ctr"/>
          <a:lstStyle/>
          <a:p>
            <a:pPr algn="ctr">
              <a:lnSpc>
                <a:spcPts val="2547"/>
              </a:lnSpc>
            </a:pPr>
            <a:endParaRPr>
              <a:solidFill>
                <a:schemeClr val="accent1">
                  <a:lumMod val="50000"/>
                </a:schemeClr>
              </a:solidFill>
            </a:endParaRPr>
          </a:p>
        </p:txBody>
      </p:sp>
      <p:sp>
        <p:nvSpPr>
          <p:cNvPr id="32" name="TextBox 6">
            <a:extLst>
              <a:ext uri="{FF2B5EF4-FFF2-40B4-BE49-F238E27FC236}">
                <a16:creationId xmlns:a16="http://schemas.microsoft.com/office/drawing/2014/main" id="{2D4D3DFC-3DF4-6EEC-BF69-03919E657933}"/>
              </a:ext>
            </a:extLst>
          </p:cNvPr>
          <p:cNvSpPr txBox="1"/>
          <p:nvPr/>
        </p:nvSpPr>
        <p:spPr>
          <a:xfrm>
            <a:off x="8636921" y="-36166"/>
            <a:ext cx="9651079" cy="2457579"/>
          </a:xfrm>
          <a:prstGeom prst="rect">
            <a:avLst/>
          </a:prstGeom>
        </p:spPr>
        <p:txBody>
          <a:bodyPr lIns="50800" tIns="50800" rIns="50800" bIns="50800" rtlCol="0" anchor="ctr"/>
          <a:lstStyle/>
          <a:p>
            <a:pPr algn="ctr">
              <a:lnSpc>
                <a:spcPts val="2547"/>
              </a:lnSpc>
            </a:pPr>
            <a:endParaRPr/>
          </a:p>
        </p:txBody>
      </p:sp>
      <p:sp>
        <p:nvSpPr>
          <p:cNvPr id="38" name="TextBox 6">
            <a:extLst>
              <a:ext uri="{FF2B5EF4-FFF2-40B4-BE49-F238E27FC236}">
                <a16:creationId xmlns:a16="http://schemas.microsoft.com/office/drawing/2014/main" id="{78D62B84-5428-C0EB-4B48-86630CA5AB53}"/>
              </a:ext>
            </a:extLst>
          </p:cNvPr>
          <p:cNvSpPr txBox="1"/>
          <p:nvPr/>
        </p:nvSpPr>
        <p:spPr>
          <a:xfrm>
            <a:off x="8636921" y="-36165"/>
            <a:ext cx="9651079" cy="2457578"/>
          </a:xfrm>
          <a:prstGeom prst="rect">
            <a:avLst/>
          </a:prstGeom>
        </p:spPr>
        <p:txBody>
          <a:bodyPr lIns="50800" tIns="50800" rIns="50800" bIns="50800" rtlCol="0" anchor="ctr"/>
          <a:lstStyle/>
          <a:p>
            <a:pPr algn="ctr">
              <a:lnSpc>
                <a:spcPts val="2547"/>
              </a:lnSpc>
            </a:pPr>
            <a:endParaRPr dirty="0"/>
          </a:p>
        </p:txBody>
      </p:sp>
      <p:sp>
        <p:nvSpPr>
          <p:cNvPr id="43" name="TextBox 4">
            <a:extLst>
              <a:ext uri="{FF2B5EF4-FFF2-40B4-BE49-F238E27FC236}">
                <a16:creationId xmlns:a16="http://schemas.microsoft.com/office/drawing/2014/main" id="{24750214-076F-78F6-97F7-7B3CEE533A1A}"/>
              </a:ext>
            </a:extLst>
          </p:cNvPr>
          <p:cNvSpPr txBox="1"/>
          <p:nvPr/>
        </p:nvSpPr>
        <p:spPr>
          <a:xfrm>
            <a:off x="-685800" y="266700"/>
            <a:ext cx="9143999" cy="10323165"/>
          </a:xfrm>
          <a:prstGeom prst="rect">
            <a:avLst/>
          </a:prstGeom>
        </p:spPr>
        <p:txBody>
          <a:bodyPr lIns="50800" tIns="50800" rIns="50800" bIns="50800" rtlCol="0" anchor="ctr"/>
          <a:lstStyle/>
          <a:p>
            <a:pPr algn="ctr">
              <a:lnSpc>
                <a:spcPts val="2547"/>
              </a:lnSpc>
            </a:pPr>
            <a:endParaRPr/>
          </a:p>
        </p:txBody>
      </p:sp>
      <p:sp>
        <p:nvSpPr>
          <p:cNvPr id="11" name="Freeform 3">
            <a:extLst>
              <a:ext uri="{FF2B5EF4-FFF2-40B4-BE49-F238E27FC236}">
                <a16:creationId xmlns:a16="http://schemas.microsoft.com/office/drawing/2014/main" id="{FECD59D6-1C6E-6477-9D95-DB86A67C028F}"/>
              </a:ext>
            </a:extLst>
          </p:cNvPr>
          <p:cNvSpPr/>
          <p:nvPr/>
        </p:nvSpPr>
        <p:spPr>
          <a:xfrm>
            <a:off x="-30481" y="13413"/>
            <a:ext cx="18463312" cy="1464375"/>
          </a:xfrm>
          <a:custGeom>
            <a:avLst/>
            <a:gdLst/>
            <a:ahLst/>
            <a:cxnLst/>
            <a:rect l="l" t="t" r="r" b="b"/>
            <a:pathLst>
              <a:path w="2408296" h="2709333">
                <a:moveTo>
                  <a:pt x="0" y="0"/>
                </a:moveTo>
                <a:lnTo>
                  <a:pt x="2408296" y="0"/>
                </a:lnTo>
                <a:lnTo>
                  <a:pt x="2408296" y="2709333"/>
                </a:lnTo>
                <a:lnTo>
                  <a:pt x="0" y="2709333"/>
                </a:lnTo>
                <a:close/>
              </a:path>
            </a:pathLst>
          </a:custGeom>
          <a:solidFill>
            <a:schemeClr val="accent1">
              <a:lumMod val="20000"/>
              <a:lumOff val="80000"/>
            </a:schemeClr>
          </a:solidFill>
        </p:spPr>
        <p:txBody>
          <a:bodyPr/>
          <a:lstStyle/>
          <a:p>
            <a:endParaRPr lang="en-US"/>
          </a:p>
        </p:txBody>
      </p:sp>
      <p:sp>
        <p:nvSpPr>
          <p:cNvPr id="44" name="TextBox 43">
            <a:extLst>
              <a:ext uri="{FF2B5EF4-FFF2-40B4-BE49-F238E27FC236}">
                <a16:creationId xmlns:a16="http://schemas.microsoft.com/office/drawing/2014/main" id="{211957F7-1E22-E75A-63BD-5D717DA02E8D}"/>
              </a:ext>
            </a:extLst>
          </p:cNvPr>
          <p:cNvSpPr txBox="1"/>
          <p:nvPr/>
        </p:nvSpPr>
        <p:spPr>
          <a:xfrm>
            <a:off x="6370547" y="31097"/>
            <a:ext cx="5661257" cy="1402179"/>
          </a:xfrm>
          <a:prstGeom prst="rect">
            <a:avLst/>
          </a:prstGeom>
          <a:noFill/>
        </p:spPr>
        <p:txBody>
          <a:bodyPr wrap="square" rtlCol="0">
            <a:spAutoFit/>
          </a:bodyPr>
          <a:lstStyle/>
          <a:p>
            <a:pPr>
              <a:lnSpc>
                <a:spcPts val="11079"/>
              </a:lnSpc>
            </a:pPr>
            <a:r>
              <a:rPr lang="en-US" sz="7200" dirty="0">
                <a:solidFill>
                  <a:srgbClr val="405D72"/>
                </a:solidFill>
                <a:latin typeface="Anton"/>
                <a:ea typeface="Anton"/>
                <a:cs typeface="Anton"/>
                <a:sym typeface="Anton"/>
              </a:rPr>
              <a:t>Data </a:t>
            </a:r>
            <a:r>
              <a:rPr lang="en-US" sz="7200" dirty="0" smtClean="0">
                <a:solidFill>
                  <a:srgbClr val="405D72"/>
                </a:solidFill>
                <a:latin typeface="Anton"/>
                <a:ea typeface="Anton"/>
                <a:cs typeface="Anton"/>
                <a:sym typeface="Anton"/>
              </a:rPr>
              <a:t>Cleaning</a:t>
            </a:r>
            <a:endParaRPr lang="en-US" sz="7200" dirty="0">
              <a:solidFill>
                <a:srgbClr val="405D72"/>
              </a:solidFill>
              <a:latin typeface="Anton"/>
              <a:ea typeface="Anton"/>
              <a:cs typeface="Anton"/>
              <a:sym typeface="Anton"/>
            </a:endParaRPr>
          </a:p>
        </p:txBody>
      </p:sp>
      <p:pic>
        <p:nvPicPr>
          <p:cNvPr id="2" name="Picture 1"/>
          <p:cNvPicPr>
            <a:picLocks noChangeAspect="1"/>
          </p:cNvPicPr>
          <p:nvPr/>
        </p:nvPicPr>
        <p:blipFill>
          <a:blip r:embed="rId3"/>
          <a:stretch>
            <a:fillRect/>
          </a:stretch>
        </p:blipFill>
        <p:spPr>
          <a:xfrm>
            <a:off x="152400" y="1769175"/>
            <a:ext cx="8211946" cy="8022525"/>
          </a:xfrm>
          <a:prstGeom prst="rect">
            <a:avLst/>
          </a:prstGeom>
        </p:spPr>
      </p:pic>
      <p:sp>
        <p:nvSpPr>
          <p:cNvPr id="6" name="TextBox 5"/>
          <p:cNvSpPr txBox="1"/>
          <p:nvPr/>
        </p:nvSpPr>
        <p:spPr>
          <a:xfrm>
            <a:off x="9296399" y="3764500"/>
            <a:ext cx="8462415" cy="4031873"/>
          </a:xfrm>
          <a:prstGeom prst="rect">
            <a:avLst/>
          </a:prstGeom>
          <a:noFill/>
        </p:spPr>
        <p:txBody>
          <a:bodyPr wrap="square" rtlCol="0">
            <a:spAutoFit/>
          </a:bodyPr>
          <a:lstStyle/>
          <a:p>
            <a:r>
              <a:rPr lang="vi-VN" sz="3200" dirty="0">
                <a:latin typeface="+mj-lt"/>
              </a:rPr>
              <a:t>Sau khi thực hiện các bước tiền xử lý dữ liệu, bao gồm xử lý giá trị thiếu, trùng lặp, ngoại lệ và chuẩn hóa kiểu dữ liệu, tập dữ liệu đã có nhiều thay đổi so với ban đầu. Cụ thể, từ 119.390 bản ghi ban đầu chỉ còn lại 80.810 bản ghi hợp lệ. Các cột dữ liệu cũng đã được chuẩn hóa về đúng định dạng, đảm bảo sẵn sàng cho việc phân tích và xây dựng mô hình</a:t>
            </a:r>
            <a:endParaRPr lang="en-US" sz="3000" dirty="0">
              <a:latin typeface="+mj-lt"/>
              <a:cs typeface="Times New Roman" panose="02020603050405020304" pitchFamily="18" charset="0"/>
            </a:endParaRPr>
          </a:p>
        </p:txBody>
      </p:sp>
    </p:spTree>
    <p:extLst>
      <p:ext uri="{BB962C8B-B14F-4D97-AF65-F5344CB8AC3E}">
        <p14:creationId xmlns:p14="http://schemas.microsoft.com/office/powerpoint/2010/main" val="97144993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4"/>
          <p:cNvSpPr txBox="1"/>
          <p:nvPr/>
        </p:nvSpPr>
        <p:spPr>
          <a:xfrm>
            <a:off x="548987" y="2781300"/>
            <a:ext cx="7868228" cy="2757230"/>
          </a:xfrm>
          <a:prstGeom prst="rect">
            <a:avLst/>
          </a:prstGeom>
        </p:spPr>
        <p:txBody>
          <a:bodyPr wrap="square" lIns="0" tIns="0" rIns="0" bIns="0" rtlCol="0" anchor="t">
            <a:spAutoFit/>
          </a:bodyPr>
          <a:lstStyle/>
          <a:p>
            <a:pPr algn="ctr">
              <a:lnSpc>
                <a:spcPts val="11079"/>
              </a:lnSpc>
            </a:pPr>
            <a:r>
              <a:rPr lang="en-US" sz="7913" dirty="0">
                <a:solidFill>
                  <a:srgbClr val="405D72"/>
                </a:solidFill>
                <a:latin typeface="Anton"/>
                <a:ea typeface="Anton"/>
                <a:cs typeface="Anton"/>
                <a:sym typeface="Anton"/>
              </a:rPr>
              <a:t>EDA - Exploratory Data Analyst</a:t>
            </a:r>
          </a:p>
        </p:txBody>
      </p:sp>
      <p:sp>
        <p:nvSpPr>
          <p:cNvPr id="18" name="TextBox 12">
            <a:extLst>
              <a:ext uri="{FF2B5EF4-FFF2-40B4-BE49-F238E27FC236}">
                <a16:creationId xmlns:a16="http://schemas.microsoft.com/office/drawing/2014/main" id="{06C7D53C-0BB5-A569-29CA-BF98F5EDFD54}"/>
              </a:ext>
            </a:extLst>
          </p:cNvPr>
          <p:cNvSpPr txBox="1"/>
          <p:nvPr/>
        </p:nvSpPr>
        <p:spPr>
          <a:xfrm>
            <a:off x="4078820" y="-250899"/>
            <a:ext cx="3430533" cy="10323165"/>
          </a:xfrm>
          <a:prstGeom prst="rect">
            <a:avLst/>
          </a:prstGeom>
        </p:spPr>
        <p:txBody>
          <a:bodyPr lIns="50800" tIns="50800" rIns="50800" bIns="50800" rtlCol="0" anchor="ctr"/>
          <a:lstStyle/>
          <a:p>
            <a:pPr algn="ctr">
              <a:lnSpc>
                <a:spcPts val="2547"/>
              </a:lnSpc>
            </a:pPr>
            <a:endParaRPr/>
          </a:p>
        </p:txBody>
      </p:sp>
      <p:grpSp>
        <p:nvGrpSpPr>
          <p:cNvPr id="28" name="Group 4">
            <a:extLst>
              <a:ext uri="{FF2B5EF4-FFF2-40B4-BE49-F238E27FC236}">
                <a16:creationId xmlns:a16="http://schemas.microsoft.com/office/drawing/2014/main" id="{4268A47D-2B6A-6854-0AD2-5E392399CDC4}"/>
              </a:ext>
            </a:extLst>
          </p:cNvPr>
          <p:cNvGrpSpPr/>
          <p:nvPr/>
        </p:nvGrpSpPr>
        <p:grpSpPr>
          <a:xfrm>
            <a:off x="-25399" y="7948492"/>
            <a:ext cx="9017000" cy="2421413"/>
            <a:chOff x="0" y="0"/>
            <a:chExt cx="2541848" cy="637738"/>
          </a:xfrm>
        </p:grpSpPr>
        <p:sp>
          <p:nvSpPr>
            <p:cNvPr id="29" name="Freeform 5">
              <a:extLst>
                <a:ext uri="{FF2B5EF4-FFF2-40B4-BE49-F238E27FC236}">
                  <a16:creationId xmlns:a16="http://schemas.microsoft.com/office/drawing/2014/main" id="{762D2411-AD8C-6052-E094-587CBA3D9F24}"/>
                </a:ext>
              </a:extLst>
            </p:cNvPr>
            <p:cNvSpPr/>
            <p:nvPr/>
          </p:nvSpPr>
          <p:spPr>
            <a:xfrm>
              <a:off x="0" y="0"/>
              <a:ext cx="2541848" cy="637738"/>
            </a:xfrm>
            <a:custGeom>
              <a:avLst/>
              <a:gdLst/>
              <a:ahLst/>
              <a:cxnLst/>
              <a:rect l="l" t="t" r="r" b="b"/>
              <a:pathLst>
                <a:path w="2541848" h="637738">
                  <a:moveTo>
                    <a:pt x="0" y="0"/>
                  </a:moveTo>
                  <a:lnTo>
                    <a:pt x="2541848" y="0"/>
                  </a:lnTo>
                  <a:lnTo>
                    <a:pt x="2541848" y="637738"/>
                  </a:lnTo>
                  <a:lnTo>
                    <a:pt x="0" y="637738"/>
                  </a:lnTo>
                  <a:close/>
                </a:path>
              </a:pathLst>
            </a:custGeom>
            <a:solidFill>
              <a:srgbClr val="405D72"/>
            </a:solidFill>
          </p:spPr>
          <p:txBody>
            <a:bodyPr/>
            <a:lstStyle/>
            <a:p>
              <a:endParaRPr lang="en-US"/>
            </a:p>
          </p:txBody>
        </p:sp>
        <p:sp>
          <p:nvSpPr>
            <p:cNvPr id="30" name="TextBox 6">
              <a:extLst>
                <a:ext uri="{FF2B5EF4-FFF2-40B4-BE49-F238E27FC236}">
                  <a16:creationId xmlns:a16="http://schemas.microsoft.com/office/drawing/2014/main" id="{349D9AC0-C95C-8AE9-5CC7-E2F3B8678060}"/>
                </a:ext>
              </a:extLst>
            </p:cNvPr>
            <p:cNvSpPr txBox="1"/>
            <p:nvPr/>
          </p:nvSpPr>
          <p:spPr>
            <a:xfrm>
              <a:off x="0" y="-9525"/>
              <a:ext cx="2541848" cy="647263"/>
            </a:xfrm>
            <a:prstGeom prst="rect">
              <a:avLst/>
            </a:prstGeom>
          </p:spPr>
          <p:txBody>
            <a:bodyPr lIns="50800" tIns="50800" rIns="50800" bIns="50800" rtlCol="0" anchor="ctr"/>
            <a:lstStyle/>
            <a:p>
              <a:pPr algn="ctr">
                <a:lnSpc>
                  <a:spcPts val="2547"/>
                </a:lnSpc>
              </a:pPr>
              <a:endParaRPr/>
            </a:p>
          </p:txBody>
        </p:sp>
      </p:grpSp>
      <p:pic>
        <p:nvPicPr>
          <p:cNvPr id="1026" name="Picture 2" descr="75 Khách sạn TPHCM giá tốt nhất 2024 ngay trung tâ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91601" y="-66091"/>
            <a:ext cx="9296399" cy="528579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Top 15 khách sạn 3 sao Sài Gòn tiện nghi, giá tốt nhất | Xanh S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91600" y="5219700"/>
            <a:ext cx="9296399" cy="504444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2838</TotalTime>
  <Words>2872</Words>
  <Application>Microsoft Office PowerPoint</Application>
  <PresentationFormat>Custom</PresentationFormat>
  <Paragraphs>281</Paragraphs>
  <Slides>27</Slides>
  <Notes>26</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27</vt:i4>
      </vt:variant>
    </vt:vector>
  </HeadingPairs>
  <TitlesOfParts>
    <vt:vector size="39" baseType="lpstr">
      <vt:lpstr>Calibri</vt:lpstr>
      <vt:lpstr>Aptos</vt:lpstr>
      <vt:lpstr>Arial</vt:lpstr>
      <vt:lpstr>Poppins</vt:lpstr>
      <vt:lpstr>MS Mincho</vt:lpstr>
      <vt:lpstr>Cambria</vt:lpstr>
      <vt:lpstr>Times New Roman</vt:lpstr>
      <vt:lpstr>Poppins Bold</vt:lpstr>
      <vt:lpstr>Times New Roman (Headings)</vt:lpstr>
      <vt:lpstr>Anton</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and Cream Modern Real Estate Presentation</dc:title>
  <dc:creator>Dell</dc:creator>
  <cp:lastModifiedBy>Admin</cp:lastModifiedBy>
  <cp:revision>37</cp:revision>
  <dcterms:created xsi:type="dcterms:W3CDTF">2006-08-16T00:00:00Z</dcterms:created>
  <dcterms:modified xsi:type="dcterms:W3CDTF">2025-10-03T05:07:16Z</dcterms:modified>
  <dc:identifier>DAGrifg9Q68</dc:identifier>
</cp:coreProperties>
</file>